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Roboto Slab"/>
      <p:regular r:id="rId22"/>
      <p:bold r:id="rId23"/>
    </p:embeddedFont>
    <p:embeddedFont>
      <p:font typeface="Lora"/>
      <p:regular r:id="rId24"/>
      <p:bold r:id="rId25"/>
      <p:italic r:id="rId26"/>
      <p:boldItalic r:id="rId27"/>
    </p:embeddedFont>
    <p:embeddedFont>
      <p:font typeface="Pacifico"/>
      <p:regular r:id="rId28"/>
    </p:embeddedFont>
    <p:embeddedFont>
      <p:font typeface="Roboto Slab Regular"/>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Slab-regular.fntdata"/><Relationship Id="rId21" Type="http://schemas.openxmlformats.org/officeDocument/2006/relationships/slide" Target="slides/slide17.xml"/><Relationship Id="rId24" Type="http://schemas.openxmlformats.org/officeDocument/2006/relationships/font" Target="fonts/Lora-regular.fntdata"/><Relationship Id="rId23" Type="http://schemas.openxmlformats.org/officeDocument/2006/relationships/font" Target="fonts/RobotoSlab-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ora-italic.fntdata"/><Relationship Id="rId25" Type="http://schemas.openxmlformats.org/officeDocument/2006/relationships/font" Target="fonts/Lora-bold.fntdata"/><Relationship Id="rId28" Type="http://schemas.openxmlformats.org/officeDocument/2006/relationships/font" Target="fonts/Pacifico-regular.fntdata"/><Relationship Id="rId27" Type="http://schemas.openxmlformats.org/officeDocument/2006/relationships/font" Target="fonts/Lora-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SlabRegular-regular.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RobotoSlabRegular-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7c787c19c5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7c787c19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6d542f1269_0_3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6d542f1269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g6d542f1269_0_3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6d542f1269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82dbfe1ba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82dbfe1b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6d542f1269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6d542f126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FE6594"/>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1332050" y="1991825"/>
            <a:ext cx="6480000" cy="1159800"/>
          </a:xfrm>
          <a:prstGeom prst="rect">
            <a:avLst/>
          </a:prstGeom>
        </p:spPr>
        <p:txBody>
          <a:bodyPr anchorCtr="0" anchor="ctr" bIns="0" lIns="0" spcFirstLastPara="1" rIns="0" wrap="square" tIns="0">
            <a:noAutofit/>
          </a:bodyPr>
          <a:lstStyle>
            <a:lvl1pPr lvl="0" algn="ctr">
              <a:spcBef>
                <a:spcPts val="0"/>
              </a:spcBef>
              <a:spcAft>
                <a:spcPts val="0"/>
              </a:spcAft>
              <a:buClr>
                <a:srgbClr val="FFFFFF"/>
              </a:buClr>
              <a:buSzPts val="6000"/>
              <a:buNone/>
              <a:defRPr sz="6000">
                <a:solidFill>
                  <a:srgbClr val="FFFFFF"/>
                </a:solidFill>
              </a:defRPr>
            </a:lvl1pPr>
            <a:lvl2pPr lvl="1" algn="ctr">
              <a:spcBef>
                <a:spcPts val="0"/>
              </a:spcBef>
              <a:spcAft>
                <a:spcPts val="0"/>
              </a:spcAft>
              <a:buClr>
                <a:srgbClr val="FFFFFF"/>
              </a:buClr>
              <a:buSzPts val="6000"/>
              <a:buNone/>
              <a:defRPr sz="6000">
                <a:solidFill>
                  <a:srgbClr val="FFFFFF"/>
                </a:solidFill>
              </a:defRPr>
            </a:lvl2pPr>
            <a:lvl3pPr lvl="2" algn="ctr">
              <a:spcBef>
                <a:spcPts val="0"/>
              </a:spcBef>
              <a:spcAft>
                <a:spcPts val="0"/>
              </a:spcAft>
              <a:buClr>
                <a:srgbClr val="FFFFFF"/>
              </a:buClr>
              <a:buSzPts val="6000"/>
              <a:buNone/>
              <a:defRPr sz="6000">
                <a:solidFill>
                  <a:srgbClr val="FFFFFF"/>
                </a:solidFill>
              </a:defRPr>
            </a:lvl3pPr>
            <a:lvl4pPr lvl="3" algn="ctr">
              <a:spcBef>
                <a:spcPts val="0"/>
              </a:spcBef>
              <a:spcAft>
                <a:spcPts val="0"/>
              </a:spcAft>
              <a:buClr>
                <a:srgbClr val="FFFFFF"/>
              </a:buClr>
              <a:buSzPts val="6000"/>
              <a:buNone/>
              <a:defRPr sz="6000">
                <a:solidFill>
                  <a:srgbClr val="FFFFFF"/>
                </a:solidFill>
              </a:defRPr>
            </a:lvl4pPr>
            <a:lvl5pPr lvl="4" algn="ctr">
              <a:spcBef>
                <a:spcPts val="0"/>
              </a:spcBef>
              <a:spcAft>
                <a:spcPts val="0"/>
              </a:spcAft>
              <a:buClr>
                <a:srgbClr val="FFFFFF"/>
              </a:buClr>
              <a:buSzPts val="6000"/>
              <a:buNone/>
              <a:defRPr sz="6000">
                <a:solidFill>
                  <a:srgbClr val="FFFFFF"/>
                </a:solidFill>
              </a:defRPr>
            </a:lvl5pPr>
            <a:lvl6pPr lvl="5" algn="ctr">
              <a:spcBef>
                <a:spcPts val="0"/>
              </a:spcBef>
              <a:spcAft>
                <a:spcPts val="0"/>
              </a:spcAft>
              <a:buClr>
                <a:srgbClr val="FFFFFF"/>
              </a:buClr>
              <a:buSzPts val="6000"/>
              <a:buNone/>
              <a:defRPr sz="6000">
                <a:solidFill>
                  <a:srgbClr val="FFFFFF"/>
                </a:solidFill>
              </a:defRPr>
            </a:lvl6pPr>
            <a:lvl7pPr lvl="6" algn="ctr">
              <a:spcBef>
                <a:spcPts val="0"/>
              </a:spcBef>
              <a:spcAft>
                <a:spcPts val="0"/>
              </a:spcAft>
              <a:buClr>
                <a:srgbClr val="FFFFFF"/>
              </a:buClr>
              <a:buSzPts val="6000"/>
              <a:buNone/>
              <a:defRPr sz="6000">
                <a:solidFill>
                  <a:srgbClr val="FFFFFF"/>
                </a:solidFill>
              </a:defRPr>
            </a:lvl7pPr>
            <a:lvl8pPr lvl="7" algn="ctr">
              <a:spcBef>
                <a:spcPts val="0"/>
              </a:spcBef>
              <a:spcAft>
                <a:spcPts val="0"/>
              </a:spcAft>
              <a:buClr>
                <a:srgbClr val="FFFFFF"/>
              </a:buClr>
              <a:buSzPts val="6000"/>
              <a:buNone/>
              <a:defRPr sz="6000">
                <a:solidFill>
                  <a:srgbClr val="FFFFFF"/>
                </a:solidFill>
              </a:defRPr>
            </a:lvl8pPr>
            <a:lvl9pPr lvl="8" algn="ctr">
              <a:spcBef>
                <a:spcPts val="0"/>
              </a:spcBef>
              <a:spcAft>
                <a:spcPts val="0"/>
              </a:spcAft>
              <a:buClr>
                <a:srgbClr val="FFFFFF"/>
              </a:buClr>
              <a:buSzPts val="6000"/>
              <a:buNone/>
              <a:defRPr sz="6000">
                <a:solidFill>
                  <a:srgbClr val="FFFFFF"/>
                </a:solidFill>
              </a:defRPr>
            </a:lvl9pPr>
          </a:lstStyle>
          <a:p/>
        </p:txBody>
      </p:sp>
      <p:sp>
        <p:nvSpPr>
          <p:cNvPr id="11" name="Google Shape;11;p2"/>
          <p:cNvSpPr/>
          <p:nvPr/>
        </p:nvSpPr>
        <p:spPr>
          <a:xfrm>
            <a:off x="7819049" y="4279674"/>
            <a:ext cx="237368" cy="234950"/>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rot="10800000">
            <a:off x="8209639" y="2765967"/>
            <a:ext cx="397991" cy="318909"/>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6932025" y="4174163"/>
            <a:ext cx="429171" cy="390819"/>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2325191">
            <a:off x="4300414" y="3864280"/>
            <a:ext cx="215816" cy="318868"/>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rot="10800000">
            <a:off x="7979525" y="2356054"/>
            <a:ext cx="860638" cy="354844"/>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979966" y="3584453"/>
            <a:ext cx="733614" cy="716814"/>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rot="-1227644">
            <a:off x="4988560" y="4283914"/>
            <a:ext cx="213398" cy="167875"/>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rot="1302955">
            <a:off x="494865" y="2402127"/>
            <a:ext cx="731219" cy="544245"/>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424315" y="4038224"/>
            <a:ext cx="460312" cy="354843"/>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978090" y="3704975"/>
            <a:ext cx="424377" cy="908618"/>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4609731" y="3768371"/>
            <a:ext cx="378814" cy="510672"/>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517483" y="4309108"/>
            <a:ext cx="148699" cy="117517"/>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rot="1302955">
            <a:off x="709863" y="3063411"/>
            <a:ext cx="213404" cy="167839"/>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rot="-3814210">
            <a:off x="918830" y="2734888"/>
            <a:ext cx="441133" cy="211020"/>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rot="1827790">
            <a:off x="1588718" y="535572"/>
            <a:ext cx="352422" cy="299688"/>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rot="1827807">
            <a:off x="3501985" y="452707"/>
            <a:ext cx="323660" cy="201391"/>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rot="1827790">
            <a:off x="1185425" y="1261974"/>
            <a:ext cx="208602" cy="462726"/>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rot="1827790">
            <a:off x="848951" y="1332927"/>
            <a:ext cx="148698" cy="115098"/>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rot="1827807">
            <a:off x="3855665" y="672377"/>
            <a:ext cx="285350" cy="383607"/>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rot="1827790">
            <a:off x="943946" y="779694"/>
            <a:ext cx="855835" cy="608923"/>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1827807">
            <a:off x="3233619" y="682663"/>
            <a:ext cx="635356" cy="426753"/>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1827790">
            <a:off x="1641304" y="1211644"/>
            <a:ext cx="177420" cy="177462"/>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1238213">
            <a:off x="5331439" y="1035509"/>
            <a:ext cx="405202" cy="234951"/>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1238203">
            <a:off x="7575209" y="1241479"/>
            <a:ext cx="632901" cy="419585"/>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1238203">
            <a:off x="6995489" y="1429804"/>
            <a:ext cx="381191" cy="179840"/>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rot="-1238203">
            <a:off x="6702849" y="675420"/>
            <a:ext cx="453144" cy="611348"/>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rot="-1238203">
            <a:off x="7075758" y="876308"/>
            <a:ext cx="769553" cy="350051"/>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rot="-1238213">
            <a:off x="5199525" y="1012194"/>
            <a:ext cx="167875" cy="143905"/>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1238203">
            <a:off x="6410985" y="1078470"/>
            <a:ext cx="287728" cy="407621"/>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rot="-1238203">
            <a:off x="6420955" y="816647"/>
            <a:ext cx="213399" cy="167876"/>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564727" y="3768374"/>
            <a:ext cx="258866" cy="348972"/>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FE6594"/>
        </a:solidFill>
      </p:bgPr>
    </p:bg>
    <p:spTree>
      <p:nvGrpSpPr>
        <p:cNvPr id="314" name="Shape 314"/>
        <p:cNvGrpSpPr/>
        <p:nvPr/>
      </p:nvGrpSpPr>
      <p:grpSpPr>
        <a:xfrm>
          <a:off x="0" y="0"/>
          <a:ext cx="0" cy="0"/>
          <a:chOff x="0" y="0"/>
          <a:chExt cx="0" cy="0"/>
        </a:xfrm>
      </p:grpSpPr>
      <p:sp>
        <p:nvSpPr>
          <p:cNvPr id="315" name="Google Shape;315;p11"/>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16" name="Google Shape;316;p11"/>
          <p:cNvSpPr/>
          <p:nvPr/>
        </p:nvSpPr>
        <p:spPr>
          <a:xfrm>
            <a:off x="8879183" y="4878827"/>
            <a:ext cx="156799" cy="155201"/>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1"/>
          <p:cNvSpPr/>
          <p:nvPr/>
        </p:nvSpPr>
        <p:spPr>
          <a:xfrm>
            <a:off x="8714628" y="82976"/>
            <a:ext cx="267665" cy="155201"/>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1"/>
          <p:cNvSpPr/>
          <p:nvPr/>
        </p:nvSpPr>
        <p:spPr>
          <a:xfrm>
            <a:off x="337680" y="4286565"/>
            <a:ext cx="483008" cy="359502"/>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
          <p:cNvSpPr/>
          <p:nvPr/>
        </p:nvSpPr>
        <p:spPr>
          <a:xfrm>
            <a:off x="332748" y="202010"/>
            <a:ext cx="232802" cy="197967"/>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p:nvPr/>
        </p:nvSpPr>
        <p:spPr>
          <a:xfrm>
            <a:off x="681138" y="57901"/>
            <a:ext cx="213801" cy="133034"/>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p:nvPr/>
        </p:nvSpPr>
        <p:spPr>
          <a:xfrm>
            <a:off x="332916" y="4687223"/>
            <a:ext cx="304069" cy="234399"/>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p:nvPr/>
        </p:nvSpPr>
        <p:spPr>
          <a:xfrm>
            <a:off x="380252" y="767349"/>
            <a:ext cx="137798" cy="305666"/>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8678042" y="4055315"/>
            <a:ext cx="262901" cy="210662"/>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698737" y="4467080"/>
            <a:ext cx="280332" cy="600207"/>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p:nvPr/>
        </p:nvSpPr>
        <p:spPr>
          <a:xfrm>
            <a:off x="1107326" y="4517779"/>
            <a:ext cx="250233" cy="337334"/>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1"/>
          <p:cNvSpPr/>
          <p:nvPr/>
        </p:nvSpPr>
        <p:spPr>
          <a:xfrm>
            <a:off x="8293219" y="4809127"/>
            <a:ext cx="283499" cy="258164"/>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
          <p:cNvSpPr/>
          <p:nvPr/>
        </p:nvSpPr>
        <p:spPr>
          <a:xfrm>
            <a:off x="8049338" y="4737885"/>
            <a:ext cx="142562" cy="210634"/>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8526030" y="4302363"/>
            <a:ext cx="568512" cy="234399"/>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a:off x="8324889" y="4419567"/>
            <a:ext cx="484605" cy="473507"/>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p:nvPr/>
        </p:nvSpPr>
        <p:spPr>
          <a:xfrm>
            <a:off x="8117441" y="4546244"/>
            <a:ext cx="140964" cy="110894"/>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1"/>
          <p:cNvSpPr/>
          <p:nvPr/>
        </p:nvSpPr>
        <p:spPr>
          <a:xfrm>
            <a:off x="1055058" y="4866169"/>
            <a:ext cx="98226" cy="77628"/>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1"/>
          <p:cNvSpPr/>
          <p:nvPr/>
        </p:nvSpPr>
        <p:spPr>
          <a:xfrm>
            <a:off x="156942" y="946322"/>
            <a:ext cx="98226" cy="76031"/>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p:nvPr/>
        </p:nvSpPr>
        <p:spPr>
          <a:xfrm>
            <a:off x="128635" y="4414840"/>
            <a:ext cx="140964" cy="110866"/>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1"/>
          <p:cNvSpPr/>
          <p:nvPr/>
        </p:nvSpPr>
        <p:spPr>
          <a:xfrm>
            <a:off x="65297" y="4585854"/>
            <a:ext cx="291402" cy="139395"/>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
          <p:cNvSpPr/>
          <p:nvPr/>
        </p:nvSpPr>
        <p:spPr>
          <a:xfrm>
            <a:off x="8649720" y="659413"/>
            <a:ext cx="418074" cy="277165"/>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8280731" y="616645"/>
            <a:ext cx="251803" cy="118797"/>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8223699" y="81379"/>
            <a:ext cx="299333" cy="403837"/>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p:nvPr/>
        </p:nvSpPr>
        <p:spPr>
          <a:xfrm>
            <a:off x="988357" y="62638"/>
            <a:ext cx="188494" cy="253400"/>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1"/>
          <p:cNvSpPr/>
          <p:nvPr/>
        </p:nvSpPr>
        <p:spPr>
          <a:xfrm>
            <a:off x="8431174" y="334761"/>
            <a:ext cx="508342" cy="231232"/>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
          <p:cNvSpPr/>
          <p:nvPr/>
        </p:nvSpPr>
        <p:spPr>
          <a:xfrm>
            <a:off x="76199" y="458559"/>
            <a:ext cx="565345" cy="402240"/>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p:nvPr/>
        </p:nvSpPr>
        <p:spPr>
          <a:xfrm>
            <a:off x="628870" y="216248"/>
            <a:ext cx="419699" cy="281901"/>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8592688" y="748087"/>
            <a:ext cx="110894" cy="95059"/>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a:off x="576629" y="604238"/>
            <a:ext cx="117200" cy="117227"/>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1"/>
          <p:cNvSpPr/>
          <p:nvPr/>
        </p:nvSpPr>
        <p:spPr>
          <a:xfrm>
            <a:off x="7976651" y="247657"/>
            <a:ext cx="190064" cy="269262"/>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1"/>
          <p:cNvSpPr/>
          <p:nvPr/>
        </p:nvSpPr>
        <p:spPr>
          <a:xfrm>
            <a:off x="8073256" y="84546"/>
            <a:ext cx="140964" cy="110894"/>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42" name="Shape 42"/>
        <p:cNvGrpSpPr/>
        <p:nvPr/>
      </p:nvGrpSpPr>
      <p:grpSpPr>
        <a:xfrm>
          <a:off x="0" y="0"/>
          <a:ext cx="0" cy="0"/>
          <a:chOff x="0" y="0"/>
          <a:chExt cx="0" cy="0"/>
        </a:xfrm>
      </p:grpSpPr>
      <p:sp>
        <p:nvSpPr>
          <p:cNvPr id="43" name="Google Shape;43;p3"/>
          <p:cNvSpPr txBox="1"/>
          <p:nvPr>
            <p:ph type="ctrTitle"/>
          </p:nvPr>
        </p:nvSpPr>
        <p:spPr>
          <a:xfrm>
            <a:off x="1575125" y="1507150"/>
            <a:ext cx="5993700" cy="1159800"/>
          </a:xfrm>
          <a:prstGeom prst="rect">
            <a:avLst/>
          </a:prstGeom>
        </p:spPr>
        <p:txBody>
          <a:bodyPr anchorCtr="0" anchor="b" bIns="0" lIns="0" spcFirstLastPara="1" rIns="0" wrap="square" tIns="0">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4" name="Google Shape;44;p3"/>
          <p:cNvSpPr txBox="1"/>
          <p:nvPr>
            <p:ph idx="1" type="subTitle"/>
          </p:nvPr>
        </p:nvSpPr>
        <p:spPr>
          <a:xfrm>
            <a:off x="1575125" y="2763852"/>
            <a:ext cx="5993700" cy="784800"/>
          </a:xfrm>
          <a:prstGeom prst="rect">
            <a:avLst/>
          </a:prstGeom>
        </p:spPr>
        <p:txBody>
          <a:bodyPr anchorCtr="0" anchor="t" bIns="0" lIns="0" spcFirstLastPara="1" rIns="0" wrap="square" tIns="0">
            <a:noAutofit/>
          </a:bodyPr>
          <a:lstStyle>
            <a:lvl1pPr lvl="0" rtl="0" algn="ctr">
              <a:spcBef>
                <a:spcPts val="0"/>
              </a:spcBef>
              <a:spcAft>
                <a:spcPts val="0"/>
              </a:spcAft>
              <a:buClr>
                <a:srgbClr val="7B77C8"/>
              </a:buClr>
              <a:buSzPts val="2000"/>
              <a:buNone/>
              <a:defRPr sz="2000">
                <a:solidFill>
                  <a:srgbClr val="7B77C8"/>
                </a:solidFill>
              </a:defRPr>
            </a:lvl1pPr>
            <a:lvl2pPr lvl="1" rtl="0" algn="ctr">
              <a:spcBef>
                <a:spcPts val="0"/>
              </a:spcBef>
              <a:spcAft>
                <a:spcPts val="0"/>
              </a:spcAft>
              <a:buClr>
                <a:srgbClr val="7B77C8"/>
              </a:buClr>
              <a:buSzPts val="2000"/>
              <a:buNone/>
              <a:defRPr sz="2000">
                <a:solidFill>
                  <a:srgbClr val="7B77C8"/>
                </a:solidFill>
              </a:defRPr>
            </a:lvl2pPr>
            <a:lvl3pPr lvl="2" rtl="0" algn="ctr">
              <a:spcBef>
                <a:spcPts val="0"/>
              </a:spcBef>
              <a:spcAft>
                <a:spcPts val="0"/>
              </a:spcAft>
              <a:buClr>
                <a:srgbClr val="7B77C8"/>
              </a:buClr>
              <a:buSzPts val="2000"/>
              <a:buNone/>
              <a:defRPr sz="2000">
                <a:solidFill>
                  <a:srgbClr val="7B77C8"/>
                </a:solidFill>
              </a:defRPr>
            </a:lvl3pPr>
            <a:lvl4pPr lvl="3" rtl="0" algn="ctr">
              <a:spcBef>
                <a:spcPts val="0"/>
              </a:spcBef>
              <a:spcAft>
                <a:spcPts val="0"/>
              </a:spcAft>
              <a:buClr>
                <a:srgbClr val="7B77C8"/>
              </a:buClr>
              <a:buSzPts val="2000"/>
              <a:buNone/>
              <a:defRPr sz="2000">
                <a:solidFill>
                  <a:srgbClr val="7B77C8"/>
                </a:solidFill>
              </a:defRPr>
            </a:lvl4pPr>
            <a:lvl5pPr lvl="4" rtl="0" algn="ctr">
              <a:spcBef>
                <a:spcPts val="0"/>
              </a:spcBef>
              <a:spcAft>
                <a:spcPts val="0"/>
              </a:spcAft>
              <a:buSzPts val="2000"/>
              <a:buNone/>
              <a:defRPr sz="2000">
                <a:solidFill>
                  <a:srgbClr val="7B77C8"/>
                </a:solidFill>
              </a:defRPr>
            </a:lvl5pPr>
            <a:lvl6pPr lvl="5" rtl="0" algn="ctr">
              <a:spcBef>
                <a:spcPts val="0"/>
              </a:spcBef>
              <a:spcAft>
                <a:spcPts val="0"/>
              </a:spcAft>
              <a:buClr>
                <a:srgbClr val="7B77C8"/>
              </a:buClr>
              <a:buSzPts val="2000"/>
              <a:buNone/>
              <a:defRPr sz="2000">
                <a:solidFill>
                  <a:srgbClr val="7B77C8"/>
                </a:solidFill>
              </a:defRPr>
            </a:lvl6pPr>
            <a:lvl7pPr lvl="6" rtl="0" algn="ctr">
              <a:spcBef>
                <a:spcPts val="0"/>
              </a:spcBef>
              <a:spcAft>
                <a:spcPts val="0"/>
              </a:spcAft>
              <a:buClr>
                <a:srgbClr val="7B77C8"/>
              </a:buClr>
              <a:buSzPts val="2000"/>
              <a:buNone/>
              <a:defRPr sz="2000">
                <a:solidFill>
                  <a:srgbClr val="7B77C8"/>
                </a:solidFill>
              </a:defRPr>
            </a:lvl7pPr>
            <a:lvl8pPr lvl="7" rtl="0" algn="ctr">
              <a:spcBef>
                <a:spcPts val="0"/>
              </a:spcBef>
              <a:spcAft>
                <a:spcPts val="0"/>
              </a:spcAft>
              <a:buClr>
                <a:srgbClr val="7B77C8"/>
              </a:buClr>
              <a:buSzPts val="2000"/>
              <a:buNone/>
              <a:defRPr sz="2000">
                <a:solidFill>
                  <a:srgbClr val="7B77C8"/>
                </a:solidFill>
              </a:defRPr>
            </a:lvl8pPr>
            <a:lvl9pPr lvl="8" rtl="0" algn="ctr">
              <a:spcBef>
                <a:spcPts val="0"/>
              </a:spcBef>
              <a:spcAft>
                <a:spcPts val="0"/>
              </a:spcAft>
              <a:buClr>
                <a:srgbClr val="7B77C8"/>
              </a:buClr>
              <a:buSzPts val="2000"/>
              <a:buNone/>
              <a:defRPr sz="2000">
                <a:solidFill>
                  <a:srgbClr val="7B77C8"/>
                </a:solidFill>
              </a:defRPr>
            </a:lvl9pPr>
          </a:lstStyle>
          <a:p/>
        </p:txBody>
      </p:sp>
      <p:sp>
        <p:nvSpPr>
          <p:cNvPr id="45" name="Google Shape;45;p3"/>
          <p:cNvSpPr/>
          <p:nvPr/>
        </p:nvSpPr>
        <p:spPr>
          <a:xfrm>
            <a:off x="7819049" y="4279674"/>
            <a:ext cx="237369" cy="234951"/>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flipH="1" rot="10800000">
            <a:off x="8209639" y="2765967"/>
            <a:ext cx="397991" cy="318909"/>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6932025" y="4174163"/>
            <a:ext cx="429173" cy="390820"/>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rot="2325191">
            <a:off x="4300414" y="3864280"/>
            <a:ext cx="215816" cy="318868"/>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flipH="1" rot="10800000">
            <a:off x="7979525" y="2356054"/>
            <a:ext cx="860638" cy="354844"/>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a:off x="6979966" y="3584453"/>
            <a:ext cx="733617" cy="716817"/>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rot="-1227644">
            <a:off x="4988560" y="4283914"/>
            <a:ext cx="213398" cy="167875"/>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rot="1302955">
            <a:off x="494865" y="2402127"/>
            <a:ext cx="731219" cy="544245"/>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1424315" y="4038224"/>
            <a:ext cx="460313" cy="354844"/>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1978090" y="3704975"/>
            <a:ext cx="424379" cy="908621"/>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4609731" y="3768371"/>
            <a:ext cx="378814" cy="510672"/>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2517483" y="4309108"/>
            <a:ext cx="148699" cy="117517"/>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302955">
            <a:off x="709863" y="3063411"/>
            <a:ext cx="213404" cy="167839"/>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rot="-3814210">
            <a:off x="918830" y="2734888"/>
            <a:ext cx="441133" cy="211020"/>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rot="1827807">
            <a:off x="1588716" y="535573"/>
            <a:ext cx="352425" cy="299690"/>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827807">
            <a:off x="3501985" y="452707"/>
            <a:ext cx="323660" cy="201391"/>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827807">
            <a:off x="1185423" y="1261974"/>
            <a:ext cx="208603" cy="462729"/>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827807">
            <a:off x="848950" y="1332927"/>
            <a:ext cx="148699" cy="115099"/>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rot="1827807">
            <a:off x="3855665" y="672377"/>
            <a:ext cx="285350" cy="383607"/>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rot="1827807">
            <a:off x="943942" y="779697"/>
            <a:ext cx="855841" cy="608927"/>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rot="1827807">
            <a:off x="3233619" y="682663"/>
            <a:ext cx="635356" cy="426753"/>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rot="1827807">
            <a:off x="1641303" y="1211644"/>
            <a:ext cx="177421" cy="177463"/>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rot="-1238213">
            <a:off x="7575209" y="1241478"/>
            <a:ext cx="632899" cy="419584"/>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rot="-1238213">
            <a:off x="6995489" y="1429804"/>
            <a:ext cx="381190" cy="179840"/>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rot="-1238213">
            <a:off x="6702849" y="675419"/>
            <a:ext cx="453143" cy="611347"/>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rot="-1238213">
            <a:off x="7075758" y="876307"/>
            <a:ext cx="769551" cy="350050"/>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rot="-1238213">
            <a:off x="6410986" y="1078469"/>
            <a:ext cx="287727" cy="407620"/>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rot="-1238213">
            <a:off x="6420955" y="816647"/>
            <a:ext cx="213398" cy="167875"/>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2564727" y="3768374"/>
            <a:ext cx="258866" cy="348972"/>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rot="-1238213">
            <a:off x="5331439" y="1035509"/>
            <a:ext cx="405202" cy="234951"/>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rot="-1238213">
            <a:off x="5199525" y="1012194"/>
            <a:ext cx="167875" cy="143905"/>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solidFill>
          <a:srgbClr val="8FF1ED"/>
        </a:solidFill>
      </p:bgPr>
    </p:bg>
    <p:spTree>
      <p:nvGrpSpPr>
        <p:cNvPr id="76" name="Shape 76"/>
        <p:cNvGrpSpPr/>
        <p:nvPr/>
      </p:nvGrpSpPr>
      <p:grpSpPr>
        <a:xfrm>
          <a:off x="0" y="0"/>
          <a:ext cx="0" cy="0"/>
          <a:chOff x="0" y="0"/>
          <a:chExt cx="0" cy="0"/>
        </a:xfrm>
      </p:grpSpPr>
      <p:sp>
        <p:nvSpPr>
          <p:cNvPr id="77" name="Google Shape;77;p4"/>
          <p:cNvSpPr txBox="1"/>
          <p:nvPr>
            <p:ph idx="1" type="body"/>
          </p:nvPr>
        </p:nvSpPr>
        <p:spPr>
          <a:xfrm>
            <a:off x="2201675" y="2161800"/>
            <a:ext cx="4740600" cy="819900"/>
          </a:xfrm>
          <a:prstGeom prst="rect">
            <a:avLst/>
          </a:prstGeom>
        </p:spPr>
        <p:txBody>
          <a:bodyPr anchorCtr="0" anchor="ctr" bIns="0" lIns="0" spcFirstLastPara="1" rIns="0" wrap="square" tIns="0">
            <a:noAutofit/>
          </a:bodyPr>
          <a:lstStyle>
            <a:lvl1pPr indent="-381000" lvl="0" marL="457200" rtl="0" algn="ctr">
              <a:spcBef>
                <a:spcPts val="600"/>
              </a:spcBef>
              <a:spcAft>
                <a:spcPts val="0"/>
              </a:spcAft>
              <a:buClr>
                <a:srgbClr val="7B77C8"/>
              </a:buClr>
              <a:buSzPts val="2400"/>
              <a:buChar char="﹡"/>
              <a:defRPr>
                <a:solidFill>
                  <a:srgbClr val="7B77C8"/>
                </a:solidFill>
              </a:defRPr>
            </a:lvl1pPr>
            <a:lvl2pPr indent="-381000" lvl="1" marL="914400" rtl="0" algn="ctr">
              <a:spcBef>
                <a:spcPts val="0"/>
              </a:spcBef>
              <a:spcAft>
                <a:spcPts val="0"/>
              </a:spcAft>
              <a:buClr>
                <a:srgbClr val="7B77C8"/>
              </a:buClr>
              <a:buSzPts val="2400"/>
              <a:buChar char="○"/>
              <a:defRPr>
                <a:solidFill>
                  <a:srgbClr val="7B77C8"/>
                </a:solidFill>
              </a:defRPr>
            </a:lvl2pPr>
            <a:lvl3pPr indent="-381000" lvl="2" marL="1371600" rtl="0" algn="ctr">
              <a:spcBef>
                <a:spcPts val="0"/>
              </a:spcBef>
              <a:spcAft>
                <a:spcPts val="0"/>
              </a:spcAft>
              <a:buClr>
                <a:srgbClr val="7B77C8"/>
              </a:buClr>
              <a:buSzPts val="2400"/>
              <a:buChar char="■"/>
              <a:defRPr>
                <a:solidFill>
                  <a:srgbClr val="7B77C8"/>
                </a:solidFill>
              </a:defRPr>
            </a:lvl3pPr>
            <a:lvl4pPr indent="-381000" lvl="3" marL="1828800" rtl="0" algn="ctr">
              <a:spcBef>
                <a:spcPts val="0"/>
              </a:spcBef>
              <a:spcAft>
                <a:spcPts val="0"/>
              </a:spcAft>
              <a:buClr>
                <a:srgbClr val="7B77C8"/>
              </a:buClr>
              <a:buSzPts val="2400"/>
              <a:buChar char="●"/>
              <a:defRPr>
                <a:solidFill>
                  <a:srgbClr val="7B77C8"/>
                </a:solidFill>
              </a:defRPr>
            </a:lvl4pPr>
            <a:lvl5pPr indent="-381000" lvl="4" marL="2286000" rtl="0" algn="ctr">
              <a:spcBef>
                <a:spcPts val="0"/>
              </a:spcBef>
              <a:spcAft>
                <a:spcPts val="0"/>
              </a:spcAft>
              <a:buSzPts val="2400"/>
              <a:buChar char="○"/>
              <a:defRPr>
                <a:solidFill>
                  <a:srgbClr val="7B77C8"/>
                </a:solidFill>
              </a:defRPr>
            </a:lvl5pPr>
            <a:lvl6pPr indent="-381000" lvl="5" marL="2743200" rtl="0" algn="ctr">
              <a:spcBef>
                <a:spcPts val="0"/>
              </a:spcBef>
              <a:spcAft>
                <a:spcPts val="0"/>
              </a:spcAft>
              <a:buClr>
                <a:srgbClr val="7B77C8"/>
              </a:buClr>
              <a:buSzPts val="2400"/>
              <a:buChar char="■"/>
              <a:defRPr>
                <a:solidFill>
                  <a:srgbClr val="7B77C8"/>
                </a:solidFill>
              </a:defRPr>
            </a:lvl6pPr>
            <a:lvl7pPr indent="-381000" lvl="6" marL="3200400" rtl="0" algn="ctr">
              <a:spcBef>
                <a:spcPts val="0"/>
              </a:spcBef>
              <a:spcAft>
                <a:spcPts val="0"/>
              </a:spcAft>
              <a:buClr>
                <a:srgbClr val="7B77C8"/>
              </a:buClr>
              <a:buSzPts val="2400"/>
              <a:buChar char="●"/>
              <a:defRPr>
                <a:solidFill>
                  <a:srgbClr val="7B77C8"/>
                </a:solidFill>
              </a:defRPr>
            </a:lvl7pPr>
            <a:lvl8pPr indent="-381000" lvl="7" marL="3657600" rtl="0" algn="ctr">
              <a:spcBef>
                <a:spcPts val="0"/>
              </a:spcBef>
              <a:spcAft>
                <a:spcPts val="0"/>
              </a:spcAft>
              <a:buClr>
                <a:srgbClr val="7B77C8"/>
              </a:buClr>
              <a:buSzPts val="2400"/>
              <a:buChar char="○"/>
              <a:defRPr>
                <a:solidFill>
                  <a:srgbClr val="7B77C8"/>
                </a:solidFill>
              </a:defRPr>
            </a:lvl8pPr>
            <a:lvl9pPr indent="-381000" lvl="8" marL="4114800" algn="ctr">
              <a:spcBef>
                <a:spcPts val="0"/>
              </a:spcBef>
              <a:spcAft>
                <a:spcPts val="0"/>
              </a:spcAft>
              <a:buClr>
                <a:srgbClr val="7B77C8"/>
              </a:buClr>
              <a:buSzPts val="2400"/>
              <a:buChar char="■"/>
              <a:defRPr>
                <a:solidFill>
                  <a:srgbClr val="7B77C8"/>
                </a:solidFill>
              </a:defRPr>
            </a:lvl9pPr>
          </a:lstStyle>
          <a:p/>
        </p:txBody>
      </p:sp>
      <p:sp>
        <p:nvSpPr>
          <p:cNvPr id="78" name="Google Shape;78;p4"/>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solidFill>
                  <a:srgbClr val="7B77C8"/>
                </a:solidFill>
              </a:defRPr>
            </a:lvl1pPr>
            <a:lvl2pPr lvl="1">
              <a:buNone/>
              <a:defRPr>
                <a:solidFill>
                  <a:srgbClr val="7B77C8"/>
                </a:solidFill>
              </a:defRPr>
            </a:lvl2pPr>
            <a:lvl3pPr lvl="2">
              <a:buNone/>
              <a:defRPr>
                <a:solidFill>
                  <a:srgbClr val="7B77C8"/>
                </a:solidFill>
              </a:defRPr>
            </a:lvl3pPr>
            <a:lvl4pPr lvl="3">
              <a:buNone/>
              <a:defRPr>
                <a:solidFill>
                  <a:srgbClr val="7B77C8"/>
                </a:solidFill>
              </a:defRPr>
            </a:lvl4pPr>
            <a:lvl5pPr lvl="4">
              <a:buNone/>
              <a:defRPr>
                <a:solidFill>
                  <a:srgbClr val="7B77C8"/>
                </a:solidFill>
              </a:defRPr>
            </a:lvl5pPr>
            <a:lvl6pPr lvl="5">
              <a:buNone/>
              <a:defRPr>
                <a:solidFill>
                  <a:srgbClr val="7B77C8"/>
                </a:solidFill>
              </a:defRPr>
            </a:lvl6pPr>
            <a:lvl7pPr lvl="6">
              <a:buNone/>
              <a:defRPr>
                <a:solidFill>
                  <a:srgbClr val="7B77C8"/>
                </a:solidFill>
              </a:defRPr>
            </a:lvl7pPr>
            <a:lvl8pPr lvl="7">
              <a:buNone/>
              <a:defRPr>
                <a:solidFill>
                  <a:srgbClr val="7B77C8"/>
                </a:solidFill>
              </a:defRPr>
            </a:lvl8pPr>
            <a:lvl9pPr lvl="8">
              <a:buNone/>
              <a:defRPr>
                <a:solidFill>
                  <a:srgbClr val="7B77C8"/>
                </a:solidFill>
              </a:defRPr>
            </a:lvl9pPr>
          </a:lstStyle>
          <a:p>
            <a:pPr indent="0" lvl="0" marL="0" rtl="0" algn="ctr">
              <a:spcBef>
                <a:spcPts val="0"/>
              </a:spcBef>
              <a:spcAft>
                <a:spcPts val="0"/>
              </a:spcAft>
              <a:buNone/>
            </a:pPr>
            <a:fld id="{00000000-1234-1234-1234-123412341234}" type="slidenum">
              <a:rPr lang="en"/>
              <a:t>‹#›</a:t>
            </a:fld>
            <a:endParaRPr/>
          </a:p>
        </p:txBody>
      </p:sp>
      <p:sp>
        <p:nvSpPr>
          <p:cNvPr id="79" name="Google Shape;79;p4"/>
          <p:cNvSpPr/>
          <p:nvPr/>
        </p:nvSpPr>
        <p:spPr>
          <a:xfrm>
            <a:off x="7411466" y="4537569"/>
            <a:ext cx="191219" cy="195569"/>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flipH="1" rot="10800000">
            <a:off x="7513606" y="2721238"/>
            <a:ext cx="320612" cy="265455"/>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6696926" y="4449742"/>
            <a:ext cx="345732" cy="325313"/>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
          <p:cNvSpPr/>
          <p:nvPr/>
        </p:nvSpPr>
        <p:spPr>
          <a:xfrm rot="2380540">
            <a:off x="4232665" y="4396136"/>
            <a:ext cx="176144" cy="262107"/>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
          <p:cNvSpPr/>
          <p:nvPr/>
        </p:nvSpPr>
        <p:spPr>
          <a:xfrm flipH="1" rot="10800000">
            <a:off x="7328238" y="2380028"/>
            <a:ext cx="693311" cy="295366"/>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a:off x="6735544" y="3958867"/>
            <a:ext cx="590985" cy="596667"/>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
          <p:cNvSpPr/>
          <p:nvPr/>
        </p:nvSpPr>
        <p:spPr>
          <a:xfrm rot="-1265014">
            <a:off x="4787792" y="4744045"/>
            <a:ext cx="172612" cy="139202"/>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
          <p:cNvSpPr/>
          <p:nvPr/>
        </p:nvSpPr>
        <p:spPr>
          <a:xfrm rot="1342143">
            <a:off x="1297621" y="2419363"/>
            <a:ext cx="591778" cy="451068"/>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1948248" y="4203161"/>
            <a:ext cx="370818" cy="295366"/>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2394340" y="3925764"/>
            <a:ext cx="341870" cy="756321"/>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4482980" y="4314635"/>
            <a:ext cx="305164" cy="425075"/>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a:off x="2828848" y="4428645"/>
            <a:ext cx="119789" cy="97819"/>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p:nvPr/>
        </p:nvSpPr>
        <p:spPr>
          <a:xfrm rot="1342143">
            <a:off x="1471775" y="2969131"/>
            <a:ext cx="172709" cy="139104"/>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rot="-3858601">
            <a:off x="1635743" y="2697635"/>
            <a:ext cx="364876" cy="171119"/>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rot="3360721">
            <a:off x="2243738" y="540277"/>
            <a:ext cx="286353" cy="247417"/>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rot="8704698">
            <a:off x="7218899" y="4030141"/>
            <a:ext cx="262979" cy="166256"/>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rot="3360721">
            <a:off x="1673204" y="923771"/>
            <a:ext cx="169495" cy="382018"/>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p:nvPr/>
        </p:nvSpPr>
        <p:spPr>
          <a:xfrm rot="3360721">
            <a:off x="1465224" y="866047"/>
            <a:ext cx="120821" cy="95023"/>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p:nvPr/>
        </p:nvSpPr>
        <p:spPr>
          <a:xfrm rot="3360721">
            <a:off x="1612800" y="581705"/>
            <a:ext cx="695389" cy="502715"/>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 name="Google Shape;98;p4"/>
          <p:cNvGrpSpPr/>
          <p:nvPr/>
        </p:nvGrpSpPr>
        <p:grpSpPr>
          <a:xfrm>
            <a:off x="4235661" y="408065"/>
            <a:ext cx="679518" cy="413378"/>
            <a:chOff x="4057027" y="451024"/>
            <a:chExt cx="788852" cy="479891"/>
          </a:xfrm>
        </p:grpSpPr>
        <p:sp>
          <p:nvSpPr>
            <p:cNvPr id="99" name="Google Shape;99;p4"/>
            <p:cNvSpPr/>
            <p:nvPr/>
          </p:nvSpPr>
          <p:spPr>
            <a:xfrm rot="1877252">
              <a:off x="4498961" y="503709"/>
              <a:ext cx="274218" cy="374537"/>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
            <p:cNvSpPr/>
            <p:nvPr/>
          </p:nvSpPr>
          <p:spPr>
            <a:xfrm rot="1877511">
              <a:off x="4098464" y="543776"/>
              <a:ext cx="431351" cy="294387"/>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4"/>
          <p:cNvSpPr/>
          <p:nvPr/>
        </p:nvSpPr>
        <p:spPr>
          <a:xfrm rot="3360721">
            <a:off x="2075212" y="1043947"/>
            <a:ext cx="144159" cy="146509"/>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rot="-1994755">
            <a:off x="7343189" y="2110169"/>
            <a:ext cx="327777" cy="194810"/>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rot="-1275809">
            <a:off x="7632394" y="1006289"/>
            <a:ext cx="511987" cy="347890"/>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p:nvPr/>
        </p:nvSpPr>
        <p:spPr>
          <a:xfrm rot="-1275809">
            <a:off x="7165828" y="1162657"/>
            <a:ext cx="308366" cy="149111"/>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rot="-1275809">
            <a:off x="6929968" y="535417"/>
            <a:ext cx="366572" cy="506886"/>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rot="-1275809">
            <a:off x="7229831" y="702206"/>
            <a:ext cx="622532" cy="290237"/>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rot="-1275809">
            <a:off x="1721366" y="4467501"/>
            <a:ext cx="135804" cy="119316"/>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rot="-1275809">
            <a:off x="6695139" y="870581"/>
            <a:ext cx="232758" cy="337970"/>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
          <p:cNvSpPr/>
          <p:nvPr/>
        </p:nvSpPr>
        <p:spPr>
          <a:xfrm rot="-1275809">
            <a:off x="6703297" y="652245"/>
            <a:ext cx="172630" cy="139191"/>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p:nvPr/>
        </p:nvSpPr>
        <p:spPr>
          <a:xfrm>
            <a:off x="2866905" y="3978538"/>
            <a:ext cx="208524" cy="290478"/>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111" name="Shape 111"/>
        <p:cNvGrpSpPr/>
        <p:nvPr/>
      </p:nvGrpSpPr>
      <p:grpSpPr>
        <a:xfrm>
          <a:off x="0" y="0"/>
          <a:ext cx="0" cy="0"/>
          <a:chOff x="0" y="0"/>
          <a:chExt cx="0" cy="0"/>
        </a:xfrm>
      </p:grpSpPr>
      <p:sp>
        <p:nvSpPr>
          <p:cNvPr id="112" name="Google Shape;112;p5"/>
          <p:cNvSpPr txBox="1"/>
          <p:nvPr>
            <p:ph type="title"/>
          </p:nvPr>
        </p:nvSpPr>
        <p:spPr>
          <a:xfrm>
            <a:off x="1507075" y="205975"/>
            <a:ext cx="6129900" cy="857400"/>
          </a:xfrm>
          <a:prstGeom prst="rect">
            <a:avLst/>
          </a:prstGeom>
        </p:spPr>
        <p:txBody>
          <a:bodyPr anchorCtr="0" anchor="ctr"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13" name="Google Shape;113;p5"/>
          <p:cNvSpPr txBox="1"/>
          <p:nvPr>
            <p:ph idx="1" type="body"/>
          </p:nvPr>
        </p:nvSpPr>
        <p:spPr>
          <a:xfrm>
            <a:off x="1507075" y="1200147"/>
            <a:ext cx="6129900" cy="3725700"/>
          </a:xfrm>
          <a:prstGeom prst="rect">
            <a:avLst/>
          </a:prstGeom>
        </p:spPr>
        <p:txBody>
          <a:bodyPr anchorCtr="0" anchor="t" bIns="0" lIns="0" spcFirstLastPara="1" rIns="0" wrap="square" tIns="0">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114" name="Google Shape;114;p5"/>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115" name="Google Shape;115;p5"/>
          <p:cNvSpPr/>
          <p:nvPr/>
        </p:nvSpPr>
        <p:spPr>
          <a:xfrm>
            <a:off x="8756382" y="4814861"/>
            <a:ext cx="176272" cy="174476"/>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
          <p:cNvSpPr/>
          <p:nvPr/>
        </p:nvSpPr>
        <p:spPr>
          <a:xfrm>
            <a:off x="8591870" y="158066"/>
            <a:ext cx="300907" cy="174476"/>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p:nvPr/>
        </p:nvSpPr>
        <p:spPr>
          <a:xfrm>
            <a:off x="476396" y="4122342"/>
            <a:ext cx="542995" cy="404150"/>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440795" y="314384"/>
            <a:ext cx="261715" cy="222553"/>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a:off x="832438" y="152383"/>
            <a:ext cx="240354" cy="149556"/>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a:off x="471041" y="4572743"/>
            <a:ext cx="341833" cy="263510"/>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a:off x="494197" y="949910"/>
            <a:ext cx="154911" cy="343628"/>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p:nvPr/>
        </p:nvSpPr>
        <p:spPr>
          <a:xfrm>
            <a:off x="8530268" y="3889108"/>
            <a:ext cx="295551" cy="236825"/>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
          <p:cNvSpPr/>
          <p:nvPr/>
        </p:nvSpPr>
        <p:spPr>
          <a:xfrm>
            <a:off x="882280" y="4325269"/>
            <a:ext cx="315147" cy="674750"/>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p:nvPr/>
        </p:nvSpPr>
        <p:spPr>
          <a:xfrm>
            <a:off x="1341596" y="4382261"/>
            <a:ext cx="281311" cy="379229"/>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
          <p:cNvSpPr/>
          <p:nvPr/>
        </p:nvSpPr>
        <p:spPr>
          <a:xfrm>
            <a:off x="8097668" y="4736508"/>
            <a:ext cx="318707" cy="290227"/>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
          <p:cNvSpPr/>
          <p:nvPr/>
        </p:nvSpPr>
        <p:spPr>
          <a:xfrm>
            <a:off x="7823509" y="4656421"/>
            <a:ext cx="160267" cy="236794"/>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
          <p:cNvSpPr/>
          <p:nvPr/>
        </p:nvSpPr>
        <p:spPr>
          <a:xfrm>
            <a:off x="8359383" y="4166828"/>
            <a:ext cx="639118" cy="263510"/>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p:nvPr/>
        </p:nvSpPr>
        <p:spPr>
          <a:xfrm>
            <a:off x="8133270" y="4298583"/>
            <a:ext cx="544790" cy="532314"/>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
          <p:cNvSpPr/>
          <p:nvPr/>
        </p:nvSpPr>
        <p:spPr>
          <a:xfrm>
            <a:off x="7900067" y="4440988"/>
            <a:ext cx="158471" cy="124666"/>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
          <p:cNvSpPr/>
          <p:nvPr/>
        </p:nvSpPr>
        <p:spPr>
          <a:xfrm>
            <a:off x="1282839" y="4773905"/>
            <a:ext cx="110425" cy="87269"/>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
          <p:cNvSpPr/>
          <p:nvPr/>
        </p:nvSpPr>
        <p:spPr>
          <a:xfrm>
            <a:off x="243162" y="1151103"/>
            <a:ext cx="110425" cy="85474"/>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
          <p:cNvSpPr/>
          <p:nvPr/>
        </p:nvSpPr>
        <p:spPr>
          <a:xfrm>
            <a:off x="241398" y="4266542"/>
            <a:ext cx="158471" cy="124635"/>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
          <p:cNvSpPr/>
          <p:nvPr/>
        </p:nvSpPr>
        <p:spPr>
          <a:xfrm>
            <a:off x="170196" y="4458788"/>
            <a:ext cx="327592" cy="156707"/>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p:nvPr/>
        </p:nvSpPr>
        <p:spPr>
          <a:xfrm>
            <a:off x="8518903" y="806068"/>
            <a:ext cx="469997" cy="311587"/>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a:off x="8104104" y="757991"/>
            <a:ext cx="283075" cy="133551"/>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p:nvPr/>
        </p:nvSpPr>
        <p:spPr>
          <a:xfrm>
            <a:off x="8039991" y="156270"/>
            <a:ext cx="336508" cy="453992"/>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p:nvPr/>
        </p:nvSpPr>
        <p:spPr>
          <a:xfrm>
            <a:off x="1177800" y="157708"/>
            <a:ext cx="211904" cy="284871"/>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p:nvPr/>
        </p:nvSpPr>
        <p:spPr>
          <a:xfrm>
            <a:off x="8273225" y="441110"/>
            <a:ext cx="571475" cy="259950"/>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152395" y="602784"/>
            <a:ext cx="635557" cy="452196"/>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a:off x="773681" y="330389"/>
            <a:ext cx="471823" cy="316912"/>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p:nvPr/>
        </p:nvSpPr>
        <p:spPr>
          <a:xfrm>
            <a:off x="8454790" y="905751"/>
            <a:ext cx="124666" cy="106865"/>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
          <p:cNvSpPr/>
          <p:nvPr/>
        </p:nvSpPr>
        <p:spPr>
          <a:xfrm>
            <a:off x="714955" y="766549"/>
            <a:ext cx="131755" cy="131786"/>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p:nvPr/>
        </p:nvSpPr>
        <p:spPr>
          <a:xfrm>
            <a:off x="7762271" y="343192"/>
            <a:ext cx="213669" cy="302702"/>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a:off x="7870870" y="159831"/>
            <a:ext cx="158471" cy="124666"/>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145" name="Shape 145"/>
        <p:cNvGrpSpPr/>
        <p:nvPr/>
      </p:nvGrpSpPr>
      <p:grpSpPr>
        <a:xfrm>
          <a:off x="0" y="0"/>
          <a:ext cx="0" cy="0"/>
          <a:chOff x="0" y="0"/>
          <a:chExt cx="0" cy="0"/>
        </a:xfrm>
      </p:grpSpPr>
      <p:sp>
        <p:nvSpPr>
          <p:cNvPr id="146" name="Google Shape;146;p6"/>
          <p:cNvSpPr txBox="1"/>
          <p:nvPr>
            <p:ph type="title"/>
          </p:nvPr>
        </p:nvSpPr>
        <p:spPr>
          <a:xfrm>
            <a:off x="1507075" y="205975"/>
            <a:ext cx="6129900" cy="857400"/>
          </a:xfrm>
          <a:prstGeom prst="rect">
            <a:avLst/>
          </a:prstGeom>
        </p:spPr>
        <p:txBody>
          <a:bodyPr anchorCtr="0" anchor="ctr"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47" name="Google Shape;147;p6"/>
          <p:cNvSpPr txBox="1"/>
          <p:nvPr>
            <p:ph idx="1" type="body"/>
          </p:nvPr>
        </p:nvSpPr>
        <p:spPr>
          <a:xfrm>
            <a:off x="1507037" y="1200150"/>
            <a:ext cx="2975400" cy="37257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148" name="Google Shape;148;p6"/>
          <p:cNvSpPr txBox="1"/>
          <p:nvPr>
            <p:ph idx="2" type="body"/>
          </p:nvPr>
        </p:nvSpPr>
        <p:spPr>
          <a:xfrm>
            <a:off x="4661585" y="1200150"/>
            <a:ext cx="2975400" cy="37257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149" name="Google Shape;149;p6"/>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150" name="Google Shape;150;p6"/>
          <p:cNvSpPr/>
          <p:nvPr/>
        </p:nvSpPr>
        <p:spPr>
          <a:xfrm>
            <a:off x="8756382" y="4814861"/>
            <a:ext cx="176272" cy="174476"/>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p:nvPr/>
        </p:nvSpPr>
        <p:spPr>
          <a:xfrm>
            <a:off x="8591870" y="158066"/>
            <a:ext cx="300907" cy="174476"/>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
          <p:cNvSpPr/>
          <p:nvPr/>
        </p:nvSpPr>
        <p:spPr>
          <a:xfrm>
            <a:off x="476396" y="4122342"/>
            <a:ext cx="542995" cy="404150"/>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p:nvPr/>
        </p:nvSpPr>
        <p:spPr>
          <a:xfrm>
            <a:off x="440795" y="314384"/>
            <a:ext cx="261715" cy="222553"/>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
          <p:cNvSpPr/>
          <p:nvPr/>
        </p:nvSpPr>
        <p:spPr>
          <a:xfrm>
            <a:off x="832438" y="152383"/>
            <a:ext cx="240354" cy="149556"/>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
          <p:cNvSpPr/>
          <p:nvPr/>
        </p:nvSpPr>
        <p:spPr>
          <a:xfrm>
            <a:off x="471041" y="4572743"/>
            <a:ext cx="341833" cy="263510"/>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
          <p:cNvSpPr/>
          <p:nvPr/>
        </p:nvSpPr>
        <p:spPr>
          <a:xfrm>
            <a:off x="494197" y="949910"/>
            <a:ext cx="154911" cy="343628"/>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
          <p:cNvSpPr/>
          <p:nvPr/>
        </p:nvSpPr>
        <p:spPr>
          <a:xfrm>
            <a:off x="8530268" y="3889108"/>
            <a:ext cx="295551" cy="236825"/>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
          <p:cNvSpPr/>
          <p:nvPr/>
        </p:nvSpPr>
        <p:spPr>
          <a:xfrm>
            <a:off x="882280" y="4325269"/>
            <a:ext cx="315147" cy="674750"/>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
          <p:cNvSpPr/>
          <p:nvPr/>
        </p:nvSpPr>
        <p:spPr>
          <a:xfrm>
            <a:off x="1341596" y="4382261"/>
            <a:ext cx="281311" cy="379229"/>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
          <p:cNvSpPr/>
          <p:nvPr/>
        </p:nvSpPr>
        <p:spPr>
          <a:xfrm>
            <a:off x="8097668" y="4736508"/>
            <a:ext cx="318707" cy="290227"/>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
          <p:cNvSpPr/>
          <p:nvPr/>
        </p:nvSpPr>
        <p:spPr>
          <a:xfrm>
            <a:off x="7823509" y="4656421"/>
            <a:ext cx="160267" cy="236794"/>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
          <p:cNvSpPr/>
          <p:nvPr/>
        </p:nvSpPr>
        <p:spPr>
          <a:xfrm>
            <a:off x="8359383" y="4166828"/>
            <a:ext cx="639118" cy="263510"/>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p:nvPr/>
        </p:nvSpPr>
        <p:spPr>
          <a:xfrm>
            <a:off x="8133270" y="4298583"/>
            <a:ext cx="544790" cy="532314"/>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
          <p:cNvSpPr/>
          <p:nvPr/>
        </p:nvSpPr>
        <p:spPr>
          <a:xfrm>
            <a:off x="7900067" y="4440988"/>
            <a:ext cx="158471" cy="124666"/>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p:nvPr/>
        </p:nvSpPr>
        <p:spPr>
          <a:xfrm>
            <a:off x="1282839" y="4773905"/>
            <a:ext cx="110425" cy="87269"/>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p:nvPr/>
        </p:nvSpPr>
        <p:spPr>
          <a:xfrm>
            <a:off x="243162" y="1151103"/>
            <a:ext cx="110425" cy="85474"/>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
          <p:cNvSpPr/>
          <p:nvPr/>
        </p:nvSpPr>
        <p:spPr>
          <a:xfrm>
            <a:off x="241398" y="4266542"/>
            <a:ext cx="158471" cy="124635"/>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
          <p:cNvSpPr/>
          <p:nvPr/>
        </p:nvSpPr>
        <p:spPr>
          <a:xfrm>
            <a:off x="170196" y="4458788"/>
            <a:ext cx="327592" cy="156707"/>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p:nvPr/>
        </p:nvSpPr>
        <p:spPr>
          <a:xfrm>
            <a:off x="8518903" y="806068"/>
            <a:ext cx="469997" cy="311587"/>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a:off x="8104104" y="757991"/>
            <a:ext cx="283075" cy="133551"/>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
          <p:cNvSpPr/>
          <p:nvPr/>
        </p:nvSpPr>
        <p:spPr>
          <a:xfrm>
            <a:off x="8039991" y="156270"/>
            <a:ext cx="336508" cy="453992"/>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
          <p:cNvSpPr/>
          <p:nvPr/>
        </p:nvSpPr>
        <p:spPr>
          <a:xfrm>
            <a:off x="1177800" y="157708"/>
            <a:ext cx="211904" cy="284871"/>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
          <p:cNvSpPr/>
          <p:nvPr/>
        </p:nvSpPr>
        <p:spPr>
          <a:xfrm>
            <a:off x="8273225" y="441110"/>
            <a:ext cx="571475" cy="259950"/>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
          <p:cNvSpPr/>
          <p:nvPr/>
        </p:nvSpPr>
        <p:spPr>
          <a:xfrm>
            <a:off x="152395" y="602784"/>
            <a:ext cx="635557" cy="452196"/>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
          <p:cNvSpPr/>
          <p:nvPr/>
        </p:nvSpPr>
        <p:spPr>
          <a:xfrm>
            <a:off x="773681" y="330389"/>
            <a:ext cx="471823" cy="316912"/>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
          <p:cNvSpPr/>
          <p:nvPr/>
        </p:nvSpPr>
        <p:spPr>
          <a:xfrm>
            <a:off x="8454790" y="905751"/>
            <a:ext cx="124666" cy="106865"/>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
          <p:cNvSpPr/>
          <p:nvPr/>
        </p:nvSpPr>
        <p:spPr>
          <a:xfrm>
            <a:off x="714955" y="766549"/>
            <a:ext cx="131755" cy="131786"/>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
          <p:cNvSpPr/>
          <p:nvPr/>
        </p:nvSpPr>
        <p:spPr>
          <a:xfrm>
            <a:off x="7762271" y="343192"/>
            <a:ext cx="213669" cy="302702"/>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
          <p:cNvSpPr/>
          <p:nvPr/>
        </p:nvSpPr>
        <p:spPr>
          <a:xfrm>
            <a:off x="7870870" y="159831"/>
            <a:ext cx="158471" cy="124666"/>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180" name="Shape 180"/>
        <p:cNvGrpSpPr/>
        <p:nvPr/>
      </p:nvGrpSpPr>
      <p:grpSpPr>
        <a:xfrm>
          <a:off x="0" y="0"/>
          <a:ext cx="0" cy="0"/>
          <a:chOff x="0" y="0"/>
          <a:chExt cx="0" cy="0"/>
        </a:xfrm>
      </p:grpSpPr>
      <p:sp>
        <p:nvSpPr>
          <p:cNvPr id="181" name="Google Shape;181;p7"/>
          <p:cNvSpPr txBox="1"/>
          <p:nvPr>
            <p:ph type="title"/>
          </p:nvPr>
        </p:nvSpPr>
        <p:spPr>
          <a:xfrm>
            <a:off x="1507075" y="205975"/>
            <a:ext cx="6129900" cy="8574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2" name="Google Shape;182;p7"/>
          <p:cNvSpPr txBox="1"/>
          <p:nvPr>
            <p:ph idx="1" type="body"/>
          </p:nvPr>
        </p:nvSpPr>
        <p:spPr>
          <a:xfrm>
            <a:off x="1507076" y="1200150"/>
            <a:ext cx="1955100" cy="37257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83" name="Google Shape;183;p7"/>
          <p:cNvSpPr txBox="1"/>
          <p:nvPr>
            <p:ph idx="2" type="body"/>
          </p:nvPr>
        </p:nvSpPr>
        <p:spPr>
          <a:xfrm>
            <a:off x="3562363" y="1200150"/>
            <a:ext cx="1955100" cy="37257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84" name="Google Shape;184;p7"/>
          <p:cNvSpPr txBox="1"/>
          <p:nvPr>
            <p:ph idx="3" type="body"/>
          </p:nvPr>
        </p:nvSpPr>
        <p:spPr>
          <a:xfrm>
            <a:off x="5617649" y="1200150"/>
            <a:ext cx="1955100" cy="37257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85" name="Google Shape;185;p7"/>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186" name="Google Shape;186;p7"/>
          <p:cNvSpPr/>
          <p:nvPr/>
        </p:nvSpPr>
        <p:spPr>
          <a:xfrm>
            <a:off x="8756382" y="4814861"/>
            <a:ext cx="176272" cy="174476"/>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
          <p:cNvSpPr/>
          <p:nvPr/>
        </p:nvSpPr>
        <p:spPr>
          <a:xfrm>
            <a:off x="8591870" y="158066"/>
            <a:ext cx="300907" cy="174476"/>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p:nvPr/>
        </p:nvSpPr>
        <p:spPr>
          <a:xfrm>
            <a:off x="476396" y="4122342"/>
            <a:ext cx="542995" cy="404150"/>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
          <p:cNvSpPr/>
          <p:nvPr/>
        </p:nvSpPr>
        <p:spPr>
          <a:xfrm>
            <a:off x="440795" y="314384"/>
            <a:ext cx="261715" cy="222553"/>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
          <p:cNvSpPr/>
          <p:nvPr/>
        </p:nvSpPr>
        <p:spPr>
          <a:xfrm>
            <a:off x="832438" y="152383"/>
            <a:ext cx="240354" cy="149556"/>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p:nvPr/>
        </p:nvSpPr>
        <p:spPr>
          <a:xfrm>
            <a:off x="471041" y="4572743"/>
            <a:ext cx="341833" cy="263510"/>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p:nvPr/>
        </p:nvSpPr>
        <p:spPr>
          <a:xfrm>
            <a:off x="494197" y="949910"/>
            <a:ext cx="154911" cy="343628"/>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p:nvPr/>
        </p:nvSpPr>
        <p:spPr>
          <a:xfrm>
            <a:off x="8530268" y="3889108"/>
            <a:ext cx="295551" cy="236825"/>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p:nvPr/>
        </p:nvSpPr>
        <p:spPr>
          <a:xfrm>
            <a:off x="882280" y="4325269"/>
            <a:ext cx="315147" cy="674750"/>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p:nvPr/>
        </p:nvSpPr>
        <p:spPr>
          <a:xfrm>
            <a:off x="1341596" y="4382261"/>
            <a:ext cx="281311" cy="379229"/>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a:off x="8097668" y="4736508"/>
            <a:ext cx="318707" cy="290227"/>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a:off x="7823509" y="4656421"/>
            <a:ext cx="160267" cy="236794"/>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a:off x="8359383" y="4166828"/>
            <a:ext cx="639118" cy="263510"/>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p:nvPr/>
        </p:nvSpPr>
        <p:spPr>
          <a:xfrm>
            <a:off x="8133270" y="4298583"/>
            <a:ext cx="544790" cy="532314"/>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p:nvPr/>
        </p:nvSpPr>
        <p:spPr>
          <a:xfrm>
            <a:off x="7900067" y="4440988"/>
            <a:ext cx="158471" cy="124666"/>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p:nvPr/>
        </p:nvSpPr>
        <p:spPr>
          <a:xfrm>
            <a:off x="1282839" y="4773905"/>
            <a:ext cx="110425" cy="87269"/>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a:off x="243162" y="1151103"/>
            <a:ext cx="110425" cy="85474"/>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p:nvPr/>
        </p:nvSpPr>
        <p:spPr>
          <a:xfrm>
            <a:off x="241398" y="4266542"/>
            <a:ext cx="158471" cy="124635"/>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p:nvPr/>
        </p:nvSpPr>
        <p:spPr>
          <a:xfrm>
            <a:off x="170196" y="4458788"/>
            <a:ext cx="327592" cy="156707"/>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p:nvPr/>
        </p:nvSpPr>
        <p:spPr>
          <a:xfrm>
            <a:off x="8518903" y="806068"/>
            <a:ext cx="469997" cy="311587"/>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a:off x="8104104" y="757991"/>
            <a:ext cx="283075" cy="133551"/>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p:nvPr/>
        </p:nvSpPr>
        <p:spPr>
          <a:xfrm>
            <a:off x="8039991" y="156270"/>
            <a:ext cx="336508" cy="453992"/>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a:off x="1177800" y="157708"/>
            <a:ext cx="211904" cy="284871"/>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p:nvPr/>
        </p:nvSpPr>
        <p:spPr>
          <a:xfrm>
            <a:off x="8273225" y="441110"/>
            <a:ext cx="571475" cy="259950"/>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
          <p:cNvSpPr/>
          <p:nvPr/>
        </p:nvSpPr>
        <p:spPr>
          <a:xfrm>
            <a:off x="152395" y="602784"/>
            <a:ext cx="635557" cy="452196"/>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p:nvPr/>
        </p:nvSpPr>
        <p:spPr>
          <a:xfrm>
            <a:off x="773681" y="330389"/>
            <a:ext cx="471823" cy="316912"/>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
          <p:cNvSpPr/>
          <p:nvPr/>
        </p:nvSpPr>
        <p:spPr>
          <a:xfrm>
            <a:off x="8454790" y="905751"/>
            <a:ext cx="124666" cy="106865"/>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714955" y="766549"/>
            <a:ext cx="131755" cy="131786"/>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7762271" y="343192"/>
            <a:ext cx="213669" cy="302702"/>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7870870" y="159831"/>
            <a:ext cx="158471" cy="124666"/>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16" name="Shape 216"/>
        <p:cNvGrpSpPr/>
        <p:nvPr/>
      </p:nvGrpSpPr>
      <p:grpSpPr>
        <a:xfrm>
          <a:off x="0" y="0"/>
          <a:ext cx="0" cy="0"/>
          <a:chOff x="0" y="0"/>
          <a:chExt cx="0" cy="0"/>
        </a:xfrm>
      </p:grpSpPr>
      <p:sp>
        <p:nvSpPr>
          <p:cNvPr id="217" name="Google Shape;217;p8"/>
          <p:cNvSpPr txBox="1"/>
          <p:nvPr>
            <p:ph type="title"/>
          </p:nvPr>
        </p:nvSpPr>
        <p:spPr>
          <a:xfrm>
            <a:off x="1507075" y="205975"/>
            <a:ext cx="6129900" cy="857400"/>
          </a:xfrm>
          <a:prstGeom prst="rect">
            <a:avLst/>
          </a:prstGeom>
        </p:spPr>
        <p:txBody>
          <a:bodyPr anchorCtr="0" anchor="ctr"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8" name="Google Shape;218;p8"/>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19" name="Google Shape;219;p8"/>
          <p:cNvSpPr/>
          <p:nvPr/>
        </p:nvSpPr>
        <p:spPr>
          <a:xfrm>
            <a:off x="8756382" y="4814861"/>
            <a:ext cx="176272" cy="174476"/>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a:off x="8591870" y="158066"/>
            <a:ext cx="300907" cy="174476"/>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8"/>
          <p:cNvSpPr/>
          <p:nvPr/>
        </p:nvSpPr>
        <p:spPr>
          <a:xfrm>
            <a:off x="476396" y="4122342"/>
            <a:ext cx="542995" cy="404150"/>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p:nvPr/>
        </p:nvSpPr>
        <p:spPr>
          <a:xfrm>
            <a:off x="440795" y="314384"/>
            <a:ext cx="261715" cy="222553"/>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
          <p:cNvSpPr/>
          <p:nvPr/>
        </p:nvSpPr>
        <p:spPr>
          <a:xfrm>
            <a:off x="832438" y="152383"/>
            <a:ext cx="240354" cy="149556"/>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8"/>
          <p:cNvSpPr/>
          <p:nvPr/>
        </p:nvSpPr>
        <p:spPr>
          <a:xfrm>
            <a:off x="471041" y="4572743"/>
            <a:ext cx="341833" cy="263510"/>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8"/>
          <p:cNvSpPr/>
          <p:nvPr/>
        </p:nvSpPr>
        <p:spPr>
          <a:xfrm>
            <a:off x="494197" y="949910"/>
            <a:ext cx="154911" cy="343628"/>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p:nvPr/>
        </p:nvSpPr>
        <p:spPr>
          <a:xfrm>
            <a:off x="8530268" y="3889108"/>
            <a:ext cx="295551" cy="236825"/>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8"/>
          <p:cNvSpPr/>
          <p:nvPr/>
        </p:nvSpPr>
        <p:spPr>
          <a:xfrm>
            <a:off x="882280" y="4325269"/>
            <a:ext cx="315147" cy="674750"/>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
          <p:cNvSpPr/>
          <p:nvPr/>
        </p:nvSpPr>
        <p:spPr>
          <a:xfrm>
            <a:off x="1341596" y="4382261"/>
            <a:ext cx="281311" cy="379229"/>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
          <p:cNvSpPr/>
          <p:nvPr/>
        </p:nvSpPr>
        <p:spPr>
          <a:xfrm>
            <a:off x="8097668" y="4736508"/>
            <a:ext cx="318707" cy="290227"/>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
          <p:cNvSpPr/>
          <p:nvPr/>
        </p:nvSpPr>
        <p:spPr>
          <a:xfrm>
            <a:off x="7823509" y="4656421"/>
            <a:ext cx="160267" cy="236794"/>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8"/>
          <p:cNvSpPr/>
          <p:nvPr/>
        </p:nvSpPr>
        <p:spPr>
          <a:xfrm>
            <a:off x="8359383" y="4166828"/>
            <a:ext cx="639118" cy="263510"/>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
          <p:cNvSpPr/>
          <p:nvPr/>
        </p:nvSpPr>
        <p:spPr>
          <a:xfrm>
            <a:off x="8133270" y="4298583"/>
            <a:ext cx="544790" cy="532314"/>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p:nvPr/>
        </p:nvSpPr>
        <p:spPr>
          <a:xfrm>
            <a:off x="7900067" y="4440988"/>
            <a:ext cx="158471" cy="124666"/>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8"/>
          <p:cNvSpPr/>
          <p:nvPr/>
        </p:nvSpPr>
        <p:spPr>
          <a:xfrm>
            <a:off x="1282839" y="4773905"/>
            <a:ext cx="110425" cy="87269"/>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
          <p:cNvSpPr/>
          <p:nvPr/>
        </p:nvSpPr>
        <p:spPr>
          <a:xfrm>
            <a:off x="243162" y="1151103"/>
            <a:ext cx="110425" cy="85474"/>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p:nvPr/>
        </p:nvSpPr>
        <p:spPr>
          <a:xfrm>
            <a:off x="241398" y="4266542"/>
            <a:ext cx="158471" cy="124635"/>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
          <p:cNvSpPr/>
          <p:nvPr/>
        </p:nvSpPr>
        <p:spPr>
          <a:xfrm>
            <a:off x="170196" y="4458788"/>
            <a:ext cx="327592" cy="156707"/>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
          <p:cNvSpPr/>
          <p:nvPr/>
        </p:nvSpPr>
        <p:spPr>
          <a:xfrm>
            <a:off x="8518903" y="806068"/>
            <a:ext cx="469997" cy="311587"/>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
          <p:cNvSpPr/>
          <p:nvPr/>
        </p:nvSpPr>
        <p:spPr>
          <a:xfrm>
            <a:off x="8104104" y="757991"/>
            <a:ext cx="283075" cy="133551"/>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
          <p:cNvSpPr/>
          <p:nvPr/>
        </p:nvSpPr>
        <p:spPr>
          <a:xfrm>
            <a:off x="8039991" y="156270"/>
            <a:ext cx="336508" cy="453992"/>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8"/>
          <p:cNvSpPr/>
          <p:nvPr/>
        </p:nvSpPr>
        <p:spPr>
          <a:xfrm>
            <a:off x="1177800" y="157708"/>
            <a:ext cx="211904" cy="284871"/>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8"/>
          <p:cNvSpPr/>
          <p:nvPr/>
        </p:nvSpPr>
        <p:spPr>
          <a:xfrm>
            <a:off x="8273225" y="441110"/>
            <a:ext cx="571475" cy="259950"/>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8"/>
          <p:cNvSpPr/>
          <p:nvPr/>
        </p:nvSpPr>
        <p:spPr>
          <a:xfrm>
            <a:off x="152395" y="602784"/>
            <a:ext cx="635557" cy="452196"/>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8"/>
          <p:cNvSpPr/>
          <p:nvPr/>
        </p:nvSpPr>
        <p:spPr>
          <a:xfrm>
            <a:off x="773681" y="330389"/>
            <a:ext cx="471823" cy="316912"/>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8"/>
          <p:cNvSpPr/>
          <p:nvPr/>
        </p:nvSpPr>
        <p:spPr>
          <a:xfrm>
            <a:off x="8454790" y="905751"/>
            <a:ext cx="124666" cy="106865"/>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p:nvPr/>
        </p:nvSpPr>
        <p:spPr>
          <a:xfrm>
            <a:off x="714955" y="766549"/>
            <a:ext cx="131755" cy="131786"/>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8"/>
          <p:cNvSpPr/>
          <p:nvPr/>
        </p:nvSpPr>
        <p:spPr>
          <a:xfrm>
            <a:off x="7762271" y="343192"/>
            <a:ext cx="213669" cy="302702"/>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8"/>
          <p:cNvSpPr/>
          <p:nvPr/>
        </p:nvSpPr>
        <p:spPr>
          <a:xfrm>
            <a:off x="7870870" y="159831"/>
            <a:ext cx="158471" cy="124666"/>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49" name="Shape 249"/>
        <p:cNvGrpSpPr/>
        <p:nvPr/>
      </p:nvGrpSpPr>
      <p:grpSpPr>
        <a:xfrm>
          <a:off x="0" y="0"/>
          <a:ext cx="0" cy="0"/>
          <a:chOff x="0" y="0"/>
          <a:chExt cx="0" cy="0"/>
        </a:xfrm>
      </p:grpSpPr>
      <p:sp>
        <p:nvSpPr>
          <p:cNvPr id="250" name="Google Shape;250;p9"/>
          <p:cNvSpPr txBox="1"/>
          <p:nvPr>
            <p:ph idx="1" type="body"/>
          </p:nvPr>
        </p:nvSpPr>
        <p:spPr>
          <a:xfrm>
            <a:off x="457200" y="4253909"/>
            <a:ext cx="8229600" cy="519600"/>
          </a:xfrm>
          <a:prstGeom prst="rect">
            <a:avLst/>
          </a:prstGeom>
        </p:spPr>
        <p:txBody>
          <a:bodyPr anchorCtr="0" anchor="t" bIns="0" lIns="0" spcFirstLastPara="1" rIns="0" wrap="square" tIns="0">
            <a:noAutofit/>
          </a:bodyPr>
          <a:lstStyle>
            <a:lvl1pPr indent="-228600" lvl="0" marL="457200" algn="ctr">
              <a:spcBef>
                <a:spcPts val="360"/>
              </a:spcBef>
              <a:spcAft>
                <a:spcPts val="0"/>
              </a:spcAft>
              <a:buClr>
                <a:srgbClr val="7B77C8"/>
              </a:buClr>
              <a:buSzPts val="1800"/>
              <a:buNone/>
              <a:defRPr sz="1800">
                <a:solidFill>
                  <a:srgbClr val="7B77C8"/>
                </a:solidFill>
              </a:defRPr>
            </a:lvl1pPr>
          </a:lstStyle>
          <a:p/>
        </p:txBody>
      </p:sp>
      <p:sp>
        <p:nvSpPr>
          <p:cNvPr id="251" name="Google Shape;251;p9"/>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52" name="Google Shape;252;p9"/>
          <p:cNvSpPr/>
          <p:nvPr/>
        </p:nvSpPr>
        <p:spPr>
          <a:xfrm>
            <a:off x="8756382" y="4814861"/>
            <a:ext cx="176272" cy="174476"/>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
          <p:cNvSpPr/>
          <p:nvPr/>
        </p:nvSpPr>
        <p:spPr>
          <a:xfrm>
            <a:off x="8591870" y="158066"/>
            <a:ext cx="300907" cy="174476"/>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
          <p:cNvSpPr/>
          <p:nvPr/>
        </p:nvSpPr>
        <p:spPr>
          <a:xfrm>
            <a:off x="476396" y="4122342"/>
            <a:ext cx="542995" cy="404150"/>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p:nvPr/>
        </p:nvSpPr>
        <p:spPr>
          <a:xfrm>
            <a:off x="440795" y="314384"/>
            <a:ext cx="261715" cy="222553"/>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p:nvPr/>
        </p:nvSpPr>
        <p:spPr>
          <a:xfrm>
            <a:off x="832438" y="152383"/>
            <a:ext cx="240354" cy="149556"/>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p:nvPr/>
        </p:nvSpPr>
        <p:spPr>
          <a:xfrm>
            <a:off x="471041" y="4572743"/>
            <a:ext cx="341833" cy="263510"/>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9"/>
          <p:cNvSpPr/>
          <p:nvPr/>
        </p:nvSpPr>
        <p:spPr>
          <a:xfrm>
            <a:off x="494197" y="949910"/>
            <a:ext cx="154911" cy="343628"/>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p:nvPr/>
        </p:nvSpPr>
        <p:spPr>
          <a:xfrm>
            <a:off x="8530268" y="3889108"/>
            <a:ext cx="295551" cy="236825"/>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
          <p:cNvSpPr/>
          <p:nvPr/>
        </p:nvSpPr>
        <p:spPr>
          <a:xfrm>
            <a:off x="882280" y="4325269"/>
            <a:ext cx="315147" cy="674750"/>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p:nvPr/>
        </p:nvSpPr>
        <p:spPr>
          <a:xfrm>
            <a:off x="1341596" y="4382261"/>
            <a:ext cx="281311" cy="379229"/>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p:nvPr/>
        </p:nvSpPr>
        <p:spPr>
          <a:xfrm>
            <a:off x="8097668" y="4736508"/>
            <a:ext cx="318707" cy="290227"/>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9"/>
          <p:cNvSpPr/>
          <p:nvPr/>
        </p:nvSpPr>
        <p:spPr>
          <a:xfrm>
            <a:off x="7823509" y="4656421"/>
            <a:ext cx="160267" cy="236794"/>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9"/>
          <p:cNvSpPr/>
          <p:nvPr/>
        </p:nvSpPr>
        <p:spPr>
          <a:xfrm>
            <a:off x="8359383" y="4166828"/>
            <a:ext cx="639118" cy="263510"/>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9"/>
          <p:cNvSpPr/>
          <p:nvPr/>
        </p:nvSpPr>
        <p:spPr>
          <a:xfrm>
            <a:off x="8133270" y="4298583"/>
            <a:ext cx="544790" cy="532314"/>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9"/>
          <p:cNvSpPr/>
          <p:nvPr/>
        </p:nvSpPr>
        <p:spPr>
          <a:xfrm>
            <a:off x="7900067" y="4440988"/>
            <a:ext cx="158471" cy="124666"/>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9"/>
          <p:cNvSpPr/>
          <p:nvPr/>
        </p:nvSpPr>
        <p:spPr>
          <a:xfrm>
            <a:off x="1282839" y="4773905"/>
            <a:ext cx="110425" cy="87269"/>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p:nvPr/>
        </p:nvSpPr>
        <p:spPr>
          <a:xfrm>
            <a:off x="243162" y="1151103"/>
            <a:ext cx="110425" cy="85474"/>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9"/>
          <p:cNvSpPr/>
          <p:nvPr/>
        </p:nvSpPr>
        <p:spPr>
          <a:xfrm>
            <a:off x="241398" y="4266542"/>
            <a:ext cx="158471" cy="124635"/>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9"/>
          <p:cNvSpPr/>
          <p:nvPr/>
        </p:nvSpPr>
        <p:spPr>
          <a:xfrm>
            <a:off x="170196" y="4458788"/>
            <a:ext cx="327592" cy="156707"/>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9"/>
          <p:cNvSpPr/>
          <p:nvPr/>
        </p:nvSpPr>
        <p:spPr>
          <a:xfrm>
            <a:off x="8518903" y="806068"/>
            <a:ext cx="469997" cy="311587"/>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9"/>
          <p:cNvSpPr/>
          <p:nvPr/>
        </p:nvSpPr>
        <p:spPr>
          <a:xfrm>
            <a:off x="8104104" y="757991"/>
            <a:ext cx="283075" cy="133551"/>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9"/>
          <p:cNvSpPr/>
          <p:nvPr/>
        </p:nvSpPr>
        <p:spPr>
          <a:xfrm>
            <a:off x="8039991" y="156270"/>
            <a:ext cx="336508" cy="453992"/>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9"/>
          <p:cNvSpPr/>
          <p:nvPr/>
        </p:nvSpPr>
        <p:spPr>
          <a:xfrm>
            <a:off x="1177800" y="157708"/>
            <a:ext cx="211904" cy="284871"/>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9"/>
          <p:cNvSpPr/>
          <p:nvPr/>
        </p:nvSpPr>
        <p:spPr>
          <a:xfrm>
            <a:off x="8273225" y="441110"/>
            <a:ext cx="571475" cy="259950"/>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9"/>
          <p:cNvSpPr/>
          <p:nvPr/>
        </p:nvSpPr>
        <p:spPr>
          <a:xfrm>
            <a:off x="152395" y="602784"/>
            <a:ext cx="635557" cy="452196"/>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9"/>
          <p:cNvSpPr/>
          <p:nvPr/>
        </p:nvSpPr>
        <p:spPr>
          <a:xfrm>
            <a:off x="773681" y="330389"/>
            <a:ext cx="471823" cy="316912"/>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9"/>
          <p:cNvSpPr/>
          <p:nvPr/>
        </p:nvSpPr>
        <p:spPr>
          <a:xfrm>
            <a:off x="8454790" y="905751"/>
            <a:ext cx="124666" cy="106865"/>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9"/>
          <p:cNvSpPr/>
          <p:nvPr/>
        </p:nvSpPr>
        <p:spPr>
          <a:xfrm>
            <a:off x="714955" y="766549"/>
            <a:ext cx="131755" cy="131786"/>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9"/>
          <p:cNvSpPr/>
          <p:nvPr/>
        </p:nvSpPr>
        <p:spPr>
          <a:xfrm>
            <a:off x="7762271" y="343192"/>
            <a:ext cx="213669" cy="302702"/>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9"/>
          <p:cNvSpPr/>
          <p:nvPr/>
        </p:nvSpPr>
        <p:spPr>
          <a:xfrm>
            <a:off x="7870870" y="159831"/>
            <a:ext cx="158471" cy="124666"/>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82" name="Shape 282"/>
        <p:cNvGrpSpPr/>
        <p:nvPr/>
      </p:nvGrpSpPr>
      <p:grpSpPr>
        <a:xfrm>
          <a:off x="0" y="0"/>
          <a:ext cx="0" cy="0"/>
          <a:chOff x="0" y="0"/>
          <a:chExt cx="0" cy="0"/>
        </a:xfrm>
      </p:grpSpPr>
      <p:sp>
        <p:nvSpPr>
          <p:cNvPr id="283" name="Google Shape;283;p10"/>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84" name="Google Shape;284;p10"/>
          <p:cNvSpPr/>
          <p:nvPr/>
        </p:nvSpPr>
        <p:spPr>
          <a:xfrm>
            <a:off x="8879183" y="4878827"/>
            <a:ext cx="156799" cy="155201"/>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0"/>
          <p:cNvSpPr/>
          <p:nvPr/>
        </p:nvSpPr>
        <p:spPr>
          <a:xfrm>
            <a:off x="8714628" y="82976"/>
            <a:ext cx="267665" cy="155201"/>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0"/>
          <p:cNvSpPr/>
          <p:nvPr/>
        </p:nvSpPr>
        <p:spPr>
          <a:xfrm>
            <a:off x="337680" y="4286565"/>
            <a:ext cx="483008" cy="359502"/>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0"/>
          <p:cNvSpPr/>
          <p:nvPr/>
        </p:nvSpPr>
        <p:spPr>
          <a:xfrm>
            <a:off x="332748" y="202010"/>
            <a:ext cx="232802" cy="197967"/>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0"/>
          <p:cNvSpPr/>
          <p:nvPr/>
        </p:nvSpPr>
        <p:spPr>
          <a:xfrm>
            <a:off x="681138" y="57901"/>
            <a:ext cx="213801" cy="133034"/>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0"/>
          <p:cNvSpPr/>
          <p:nvPr/>
        </p:nvSpPr>
        <p:spPr>
          <a:xfrm>
            <a:off x="332916" y="4687223"/>
            <a:ext cx="304069" cy="234399"/>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0"/>
          <p:cNvSpPr/>
          <p:nvPr/>
        </p:nvSpPr>
        <p:spPr>
          <a:xfrm>
            <a:off x="380252" y="767349"/>
            <a:ext cx="137798" cy="305666"/>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0"/>
          <p:cNvSpPr/>
          <p:nvPr/>
        </p:nvSpPr>
        <p:spPr>
          <a:xfrm>
            <a:off x="8678042" y="4055315"/>
            <a:ext cx="262901" cy="210662"/>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0"/>
          <p:cNvSpPr/>
          <p:nvPr/>
        </p:nvSpPr>
        <p:spPr>
          <a:xfrm>
            <a:off x="698737" y="4467080"/>
            <a:ext cx="280332" cy="600207"/>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0"/>
          <p:cNvSpPr/>
          <p:nvPr/>
        </p:nvSpPr>
        <p:spPr>
          <a:xfrm>
            <a:off x="1107326" y="4517779"/>
            <a:ext cx="250233" cy="337334"/>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0"/>
          <p:cNvSpPr/>
          <p:nvPr/>
        </p:nvSpPr>
        <p:spPr>
          <a:xfrm>
            <a:off x="8293219" y="4809127"/>
            <a:ext cx="283499" cy="258164"/>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0"/>
          <p:cNvSpPr/>
          <p:nvPr/>
        </p:nvSpPr>
        <p:spPr>
          <a:xfrm>
            <a:off x="8049338" y="4737885"/>
            <a:ext cx="142562" cy="210634"/>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0"/>
          <p:cNvSpPr/>
          <p:nvPr/>
        </p:nvSpPr>
        <p:spPr>
          <a:xfrm>
            <a:off x="8526030" y="4302363"/>
            <a:ext cx="568512" cy="234399"/>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0"/>
          <p:cNvSpPr/>
          <p:nvPr/>
        </p:nvSpPr>
        <p:spPr>
          <a:xfrm>
            <a:off x="8324889" y="4419567"/>
            <a:ext cx="484605" cy="473507"/>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0"/>
          <p:cNvSpPr/>
          <p:nvPr/>
        </p:nvSpPr>
        <p:spPr>
          <a:xfrm>
            <a:off x="8117441" y="4546244"/>
            <a:ext cx="140964" cy="110894"/>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0"/>
          <p:cNvSpPr/>
          <p:nvPr/>
        </p:nvSpPr>
        <p:spPr>
          <a:xfrm>
            <a:off x="1055058" y="4866169"/>
            <a:ext cx="98226" cy="77628"/>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0"/>
          <p:cNvSpPr/>
          <p:nvPr/>
        </p:nvSpPr>
        <p:spPr>
          <a:xfrm>
            <a:off x="156942" y="946322"/>
            <a:ext cx="98226" cy="76031"/>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0"/>
          <p:cNvSpPr/>
          <p:nvPr/>
        </p:nvSpPr>
        <p:spPr>
          <a:xfrm>
            <a:off x="128635" y="4414840"/>
            <a:ext cx="140964" cy="110866"/>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0"/>
          <p:cNvSpPr/>
          <p:nvPr/>
        </p:nvSpPr>
        <p:spPr>
          <a:xfrm>
            <a:off x="65297" y="4585854"/>
            <a:ext cx="291402" cy="139395"/>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0"/>
          <p:cNvSpPr/>
          <p:nvPr/>
        </p:nvSpPr>
        <p:spPr>
          <a:xfrm>
            <a:off x="8649720" y="659413"/>
            <a:ext cx="418074" cy="277165"/>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0"/>
          <p:cNvSpPr/>
          <p:nvPr/>
        </p:nvSpPr>
        <p:spPr>
          <a:xfrm>
            <a:off x="8280731" y="616645"/>
            <a:ext cx="251803" cy="118797"/>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0"/>
          <p:cNvSpPr/>
          <p:nvPr/>
        </p:nvSpPr>
        <p:spPr>
          <a:xfrm>
            <a:off x="8223699" y="81379"/>
            <a:ext cx="299333" cy="403837"/>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0"/>
          <p:cNvSpPr/>
          <p:nvPr/>
        </p:nvSpPr>
        <p:spPr>
          <a:xfrm>
            <a:off x="988357" y="62638"/>
            <a:ext cx="188494" cy="253400"/>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0"/>
          <p:cNvSpPr/>
          <p:nvPr/>
        </p:nvSpPr>
        <p:spPr>
          <a:xfrm>
            <a:off x="8431174" y="334761"/>
            <a:ext cx="508342" cy="231232"/>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0"/>
          <p:cNvSpPr/>
          <p:nvPr/>
        </p:nvSpPr>
        <p:spPr>
          <a:xfrm>
            <a:off x="76199" y="458559"/>
            <a:ext cx="565345" cy="402240"/>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0"/>
          <p:cNvSpPr/>
          <p:nvPr/>
        </p:nvSpPr>
        <p:spPr>
          <a:xfrm>
            <a:off x="628870" y="216248"/>
            <a:ext cx="419699" cy="281901"/>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0"/>
          <p:cNvSpPr/>
          <p:nvPr/>
        </p:nvSpPr>
        <p:spPr>
          <a:xfrm>
            <a:off x="8592688" y="748087"/>
            <a:ext cx="110894" cy="95059"/>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0"/>
          <p:cNvSpPr/>
          <p:nvPr/>
        </p:nvSpPr>
        <p:spPr>
          <a:xfrm>
            <a:off x="576629" y="604238"/>
            <a:ext cx="117200" cy="117227"/>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0"/>
          <p:cNvSpPr/>
          <p:nvPr/>
        </p:nvSpPr>
        <p:spPr>
          <a:xfrm>
            <a:off x="7976651" y="247657"/>
            <a:ext cx="190064" cy="269262"/>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0"/>
          <p:cNvSpPr/>
          <p:nvPr/>
        </p:nvSpPr>
        <p:spPr>
          <a:xfrm>
            <a:off x="8073256" y="84546"/>
            <a:ext cx="140964" cy="110894"/>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07075" y="205975"/>
            <a:ext cx="6129900" cy="857400"/>
          </a:xfrm>
          <a:prstGeom prst="rect">
            <a:avLst/>
          </a:prstGeom>
          <a:noFill/>
          <a:ln>
            <a:noFill/>
          </a:ln>
        </p:spPr>
        <p:txBody>
          <a:bodyPr anchorCtr="0" anchor="ctr" bIns="0" lIns="0" spcFirstLastPara="1" rIns="0" wrap="square" tIns="0">
            <a:noAutofit/>
          </a:bodyPr>
          <a:lstStyle>
            <a:lvl1pPr lvl="0"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1pPr>
            <a:lvl2pPr lvl="1"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2pPr>
            <a:lvl3pPr lvl="2"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3pPr>
            <a:lvl4pPr lvl="3"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4pPr>
            <a:lvl5pPr lvl="4"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5pPr>
            <a:lvl6pPr lvl="5"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6pPr>
            <a:lvl7pPr lvl="6"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7pPr>
            <a:lvl8pPr lvl="7"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8pPr>
            <a:lvl9pPr lvl="8"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9pPr>
          </a:lstStyle>
          <a:p/>
        </p:txBody>
      </p:sp>
      <p:sp>
        <p:nvSpPr>
          <p:cNvPr id="7" name="Google Shape;7;p1"/>
          <p:cNvSpPr txBox="1"/>
          <p:nvPr>
            <p:ph idx="1" type="body"/>
          </p:nvPr>
        </p:nvSpPr>
        <p:spPr>
          <a:xfrm>
            <a:off x="1507075" y="1200147"/>
            <a:ext cx="6129900" cy="3725700"/>
          </a:xfrm>
          <a:prstGeom prst="rect">
            <a:avLst/>
          </a:prstGeom>
          <a:noFill/>
          <a:ln>
            <a:noFill/>
          </a:ln>
        </p:spPr>
        <p:txBody>
          <a:bodyPr anchorCtr="0" anchor="t" bIns="0" lIns="0" spcFirstLastPara="1" rIns="0" wrap="square" tIns="0">
            <a:noAutofit/>
          </a:bodyPr>
          <a:lstStyle>
            <a:lvl1pPr indent="-381000" lvl="0" marL="457200">
              <a:spcBef>
                <a:spcPts val="600"/>
              </a:spcBef>
              <a:spcAft>
                <a:spcPts val="0"/>
              </a:spcAft>
              <a:buClr>
                <a:srgbClr val="8FF1ED"/>
              </a:buClr>
              <a:buSzPts val="2400"/>
              <a:buFont typeface="Roboto Slab Regular"/>
              <a:buChar char="﹡"/>
              <a:defRPr sz="2400">
                <a:solidFill>
                  <a:srgbClr val="627281"/>
                </a:solidFill>
                <a:latin typeface="Roboto Slab Regular"/>
                <a:ea typeface="Roboto Slab Regular"/>
                <a:cs typeface="Roboto Slab Regular"/>
                <a:sym typeface="Roboto Slab Regular"/>
              </a:defRPr>
            </a:lvl1pPr>
            <a:lvl2pPr indent="-381000" lvl="1" marL="914400">
              <a:spcBef>
                <a:spcPts val="0"/>
              </a:spcBef>
              <a:spcAft>
                <a:spcPts val="0"/>
              </a:spcAft>
              <a:buClr>
                <a:srgbClr val="FE6594"/>
              </a:buClr>
              <a:buSzPts val="2400"/>
              <a:buFont typeface="Roboto Slab Regular"/>
              <a:buChar char="○"/>
              <a:defRPr sz="2400">
                <a:solidFill>
                  <a:srgbClr val="627281"/>
                </a:solidFill>
                <a:latin typeface="Roboto Slab Regular"/>
                <a:ea typeface="Roboto Slab Regular"/>
                <a:cs typeface="Roboto Slab Regular"/>
                <a:sym typeface="Roboto Slab Regular"/>
              </a:defRPr>
            </a:lvl2pPr>
            <a:lvl3pPr indent="-381000" lvl="2" marL="1371600">
              <a:spcBef>
                <a:spcPts val="0"/>
              </a:spcBef>
              <a:spcAft>
                <a:spcPts val="0"/>
              </a:spcAft>
              <a:buClr>
                <a:srgbClr val="FEB794"/>
              </a:buClr>
              <a:buSzPts val="2400"/>
              <a:buFont typeface="Roboto Slab Regular"/>
              <a:buChar char="■"/>
              <a:defRPr sz="2400">
                <a:solidFill>
                  <a:srgbClr val="627281"/>
                </a:solidFill>
                <a:latin typeface="Roboto Slab Regular"/>
                <a:ea typeface="Roboto Slab Regular"/>
                <a:cs typeface="Roboto Slab Regular"/>
                <a:sym typeface="Roboto Slab Regular"/>
              </a:defRPr>
            </a:lvl3pPr>
            <a:lvl4pPr indent="-381000" lvl="3" marL="1828800">
              <a:spcBef>
                <a:spcPts val="0"/>
              </a:spcBef>
              <a:spcAft>
                <a:spcPts val="0"/>
              </a:spcAft>
              <a:buClr>
                <a:srgbClr val="FFDB5C"/>
              </a:buClr>
              <a:buSzPts val="2400"/>
              <a:buFont typeface="Roboto Slab Regular"/>
              <a:buChar char="●"/>
              <a:defRPr sz="2400">
                <a:solidFill>
                  <a:srgbClr val="627281"/>
                </a:solidFill>
                <a:latin typeface="Roboto Slab Regular"/>
                <a:ea typeface="Roboto Slab Regular"/>
                <a:cs typeface="Roboto Slab Regular"/>
                <a:sym typeface="Roboto Slab Regular"/>
              </a:defRPr>
            </a:lvl4pPr>
            <a:lvl5pPr indent="-381000" lvl="4" marL="2286000">
              <a:spcBef>
                <a:spcPts val="0"/>
              </a:spcBef>
              <a:spcAft>
                <a:spcPts val="0"/>
              </a:spcAft>
              <a:buClr>
                <a:srgbClr val="7B77C8"/>
              </a:buClr>
              <a:buSzPts val="2400"/>
              <a:buFont typeface="Roboto Slab Regular"/>
              <a:buChar char="○"/>
              <a:defRPr sz="2400">
                <a:solidFill>
                  <a:srgbClr val="627281"/>
                </a:solidFill>
                <a:latin typeface="Roboto Slab Regular"/>
                <a:ea typeface="Roboto Slab Regular"/>
                <a:cs typeface="Roboto Slab Regular"/>
                <a:sym typeface="Roboto Slab Regular"/>
              </a:defRPr>
            </a:lvl5pPr>
            <a:lvl6pPr indent="-381000" lvl="5" marL="2743200">
              <a:spcBef>
                <a:spcPts val="0"/>
              </a:spcBef>
              <a:spcAft>
                <a:spcPts val="0"/>
              </a:spcAft>
              <a:buClr>
                <a:srgbClr val="4CC3F8"/>
              </a:buClr>
              <a:buSzPts val="2400"/>
              <a:buFont typeface="Roboto Slab Regular"/>
              <a:buChar char="■"/>
              <a:defRPr sz="2400">
                <a:solidFill>
                  <a:srgbClr val="627281"/>
                </a:solidFill>
                <a:latin typeface="Roboto Slab Regular"/>
                <a:ea typeface="Roboto Slab Regular"/>
                <a:cs typeface="Roboto Slab Regular"/>
                <a:sym typeface="Roboto Slab Regular"/>
              </a:defRPr>
            </a:lvl6pPr>
            <a:lvl7pPr indent="-381000" lvl="6" marL="3200400">
              <a:spcBef>
                <a:spcPts val="0"/>
              </a:spcBef>
              <a:spcAft>
                <a:spcPts val="0"/>
              </a:spcAft>
              <a:buClr>
                <a:srgbClr val="627281"/>
              </a:buClr>
              <a:buSzPts val="2400"/>
              <a:buFont typeface="Roboto Slab Regular"/>
              <a:buChar char="●"/>
              <a:defRPr sz="2400">
                <a:solidFill>
                  <a:srgbClr val="627281"/>
                </a:solidFill>
                <a:latin typeface="Roboto Slab Regular"/>
                <a:ea typeface="Roboto Slab Regular"/>
                <a:cs typeface="Roboto Slab Regular"/>
                <a:sym typeface="Roboto Slab Regular"/>
              </a:defRPr>
            </a:lvl7pPr>
            <a:lvl8pPr indent="-381000" lvl="7" marL="3657600">
              <a:spcBef>
                <a:spcPts val="0"/>
              </a:spcBef>
              <a:spcAft>
                <a:spcPts val="0"/>
              </a:spcAft>
              <a:buClr>
                <a:srgbClr val="627281"/>
              </a:buClr>
              <a:buSzPts val="2400"/>
              <a:buFont typeface="Roboto Slab Regular"/>
              <a:buChar char="○"/>
              <a:defRPr sz="2400">
                <a:solidFill>
                  <a:srgbClr val="627281"/>
                </a:solidFill>
                <a:latin typeface="Roboto Slab Regular"/>
                <a:ea typeface="Roboto Slab Regular"/>
                <a:cs typeface="Roboto Slab Regular"/>
                <a:sym typeface="Roboto Slab Regular"/>
              </a:defRPr>
            </a:lvl8pPr>
            <a:lvl9pPr indent="-381000" lvl="8" marL="4114800">
              <a:spcBef>
                <a:spcPts val="0"/>
              </a:spcBef>
              <a:spcAft>
                <a:spcPts val="0"/>
              </a:spcAft>
              <a:buClr>
                <a:srgbClr val="627281"/>
              </a:buClr>
              <a:buSzPts val="2400"/>
              <a:buFont typeface="Roboto Slab Regular"/>
              <a:buChar char="■"/>
              <a:defRPr sz="2400">
                <a:solidFill>
                  <a:srgbClr val="627281"/>
                </a:solidFill>
                <a:latin typeface="Roboto Slab Regular"/>
                <a:ea typeface="Roboto Slab Regular"/>
                <a:cs typeface="Roboto Slab Regular"/>
                <a:sym typeface="Roboto Slab Regular"/>
              </a:defRPr>
            </a:lvl9pPr>
          </a:lstStyle>
          <a:p/>
        </p:txBody>
      </p:sp>
      <p:sp>
        <p:nvSpPr>
          <p:cNvPr id="8" name="Google Shape;8;p1"/>
          <p:cNvSpPr txBox="1"/>
          <p:nvPr>
            <p:ph idx="12" type="sldNum"/>
          </p:nvPr>
        </p:nvSpPr>
        <p:spPr>
          <a:xfrm>
            <a:off x="4297650" y="4749851"/>
            <a:ext cx="548700" cy="393600"/>
          </a:xfrm>
          <a:prstGeom prst="rect">
            <a:avLst/>
          </a:prstGeom>
          <a:noFill/>
          <a:ln>
            <a:noFill/>
          </a:ln>
        </p:spPr>
        <p:txBody>
          <a:bodyPr anchorCtr="0" anchor="ctr" bIns="0" lIns="0" spcFirstLastPara="1" rIns="0" wrap="square" tIns="0">
            <a:noAutofit/>
          </a:bodyPr>
          <a:lstStyle>
            <a:lvl1pPr lvl="0" algn="ctr">
              <a:buNone/>
              <a:defRPr sz="1300">
                <a:solidFill>
                  <a:srgbClr val="FE6594"/>
                </a:solidFill>
                <a:latin typeface="Roboto Slab Regular"/>
                <a:ea typeface="Roboto Slab Regular"/>
                <a:cs typeface="Roboto Slab Regular"/>
                <a:sym typeface="Roboto Slab Regular"/>
              </a:defRPr>
            </a:lvl1pPr>
            <a:lvl2pPr lvl="1" algn="ctr">
              <a:buNone/>
              <a:defRPr sz="1300">
                <a:solidFill>
                  <a:srgbClr val="FE6594"/>
                </a:solidFill>
                <a:latin typeface="Roboto Slab Regular"/>
                <a:ea typeface="Roboto Slab Regular"/>
                <a:cs typeface="Roboto Slab Regular"/>
                <a:sym typeface="Roboto Slab Regular"/>
              </a:defRPr>
            </a:lvl2pPr>
            <a:lvl3pPr lvl="2" algn="ctr">
              <a:buNone/>
              <a:defRPr sz="1300">
                <a:solidFill>
                  <a:srgbClr val="FE6594"/>
                </a:solidFill>
                <a:latin typeface="Roboto Slab Regular"/>
                <a:ea typeface="Roboto Slab Regular"/>
                <a:cs typeface="Roboto Slab Regular"/>
                <a:sym typeface="Roboto Slab Regular"/>
              </a:defRPr>
            </a:lvl3pPr>
            <a:lvl4pPr lvl="3" algn="ctr">
              <a:buNone/>
              <a:defRPr sz="1300">
                <a:solidFill>
                  <a:srgbClr val="FE6594"/>
                </a:solidFill>
                <a:latin typeface="Roboto Slab Regular"/>
                <a:ea typeface="Roboto Slab Regular"/>
                <a:cs typeface="Roboto Slab Regular"/>
                <a:sym typeface="Roboto Slab Regular"/>
              </a:defRPr>
            </a:lvl4pPr>
            <a:lvl5pPr lvl="4" algn="ctr">
              <a:buNone/>
              <a:defRPr sz="1300">
                <a:solidFill>
                  <a:srgbClr val="FE6594"/>
                </a:solidFill>
                <a:latin typeface="Roboto Slab Regular"/>
                <a:ea typeface="Roboto Slab Regular"/>
                <a:cs typeface="Roboto Slab Regular"/>
                <a:sym typeface="Roboto Slab Regular"/>
              </a:defRPr>
            </a:lvl5pPr>
            <a:lvl6pPr lvl="5" algn="ctr">
              <a:buNone/>
              <a:defRPr sz="1300">
                <a:solidFill>
                  <a:srgbClr val="FE6594"/>
                </a:solidFill>
                <a:latin typeface="Roboto Slab Regular"/>
                <a:ea typeface="Roboto Slab Regular"/>
                <a:cs typeface="Roboto Slab Regular"/>
                <a:sym typeface="Roboto Slab Regular"/>
              </a:defRPr>
            </a:lvl6pPr>
            <a:lvl7pPr lvl="6" algn="ctr">
              <a:buNone/>
              <a:defRPr sz="1300">
                <a:solidFill>
                  <a:srgbClr val="FE6594"/>
                </a:solidFill>
                <a:latin typeface="Roboto Slab Regular"/>
                <a:ea typeface="Roboto Slab Regular"/>
                <a:cs typeface="Roboto Slab Regular"/>
                <a:sym typeface="Roboto Slab Regular"/>
              </a:defRPr>
            </a:lvl7pPr>
            <a:lvl8pPr lvl="7" algn="ctr">
              <a:buNone/>
              <a:defRPr sz="1300">
                <a:solidFill>
                  <a:srgbClr val="FE6594"/>
                </a:solidFill>
                <a:latin typeface="Roboto Slab Regular"/>
                <a:ea typeface="Roboto Slab Regular"/>
                <a:cs typeface="Roboto Slab Regular"/>
                <a:sym typeface="Roboto Slab Regular"/>
              </a:defRPr>
            </a:lvl8pPr>
            <a:lvl9pPr lvl="8" algn="ctr">
              <a:buNone/>
              <a:defRPr sz="1300">
                <a:solidFill>
                  <a:srgbClr val="FE6594"/>
                </a:solidFill>
                <a:latin typeface="Roboto Slab Regular"/>
                <a:ea typeface="Roboto Slab Regular"/>
                <a:cs typeface="Roboto Slab Regular"/>
                <a:sym typeface="Roboto Slab Regular"/>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www.youtube.com/watch?v=l7vnp411GPo" TargetMode="Externa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hyperlink" Target="https://sites.google.com/heartlandcharterschool.org/readingcomprehension-mrswes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mailto:kelly.west@inspireschool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safeshare.tv/my/safeviews/ss5d6ed638ecf07/pla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3.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12"/>
          <p:cNvSpPr txBox="1"/>
          <p:nvPr>
            <p:ph type="ctrTitle"/>
          </p:nvPr>
        </p:nvSpPr>
        <p:spPr>
          <a:xfrm>
            <a:off x="1423900" y="1348900"/>
            <a:ext cx="6480000" cy="169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Comprehension</a:t>
            </a:r>
            <a:endParaRPr/>
          </a:p>
          <a:p>
            <a:pPr indent="0" lvl="0" marL="0" rtl="0" algn="ctr">
              <a:spcBef>
                <a:spcPts val="0"/>
              </a:spcBef>
              <a:spcAft>
                <a:spcPts val="0"/>
              </a:spcAft>
              <a:buNone/>
            </a:pPr>
            <a:r>
              <a:rPr lang="en"/>
              <a:t>Lesson 2 </a:t>
            </a:r>
            <a:endParaRPr/>
          </a:p>
        </p:txBody>
      </p:sp>
      <p:sp>
        <p:nvSpPr>
          <p:cNvPr id="351" name="Google Shape;351;p12"/>
          <p:cNvSpPr txBox="1"/>
          <p:nvPr/>
        </p:nvSpPr>
        <p:spPr>
          <a:xfrm>
            <a:off x="3638100" y="3190025"/>
            <a:ext cx="3400200" cy="46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Slab Regular"/>
                <a:ea typeface="Roboto Slab Regular"/>
                <a:cs typeface="Roboto Slab Regular"/>
                <a:sym typeface="Roboto Slab Regular"/>
              </a:rPr>
              <a:t>Mrs. West</a:t>
            </a:r>
            <a:endParaRPr>
              <a:latin typeface="Roboto Slab Regular"/>
              <a:ea typeface="Roboto Slab Regular"/>
              <a:cs typeface="Roboto Slab Regular"/>
              <a:sym typeface="Roboto Slab Regul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21"/>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426" name="Google Shape;426;p21"/>
          <p:cNvPicPr preferRelativeResize="0"/>
          <p:nvPr/>
        </p:nvPicPr>
        <p:blipFill rotWithShape="1">
          <a:blip r:embed="rId3">
            <a:alphaModFix/>
          </a:blip>
          <a:srcRect b="18358" l="12409" r="32657" t="23583"/>
          <a:stretch/>
        </p:blipFill>
        <p:spPr>
          <a:xfrm>
            <a:off x="681000" y="249300"/>
            <a:ext cx="8010950" cy="4453950"/>
          </a:xfrm>
          <a:prstGeom prst="rect">
            <a:avLst/>
          </a:prstGeom>
          <a:noFill/>
          <a:ln>
            <a:noFill/>
          </a:ln>
        </p:spPr>
      </p:pic>
      <p:sp>
        <p:nvSpPr>
          <p:cNvPr id="427" name="Google Shape;427;p21"/>
          <p:cNvSpPr/>
          <p:nvPr/>
        </p:nvSpPr>
        <p:spPr>
          <a:xfrm>
            <a:off x="681000" y="4689450"/>
            <a:ext cx="8530800" cy="13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1"/>
          <p:cNvSpPr/>
          <p:nvPr/>
        </p:nvSpPr>
        <p:spPr>
          <a:xfrm>
            <a:off x="388850" y="4589025"/>
            <a:ext cx="8182800" cy="13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1"/>
          <p:cNvSpPr/>
          <p:nvPr/>
        </p:nvSpPr>
        <p:spPr>
          <a:xfrm>
            <a:off x="659225" y="4785400"/>
            <a:ext cx="8447700" cy="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22"/>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435" name="Google Shape;435;p22"/>
          <p:cNvPicPr preferRelativeResize="0"/>
          <p:nvPr/>
        </p:nvPicPr>
        <p:blipFill rotWithShape="1">
          <a:blip r:embed="rId3">
            <a:alphaModFix/>
          </a:blip>
          <a:srcRect b="14329" l="10768" r="26183" t="19546"/>
          <a:stretch/>
        </p:blipFill>
        <p:spPr>
          <a:xfrm>
            <a:off x="967750" y="493575"/>
            <a:ext cx="7365802" cy="4345275"/>
          </a:xfrm>
          <a:prstGeom prst="rect">
            <a:avLst/>
          </a:prstGeom>
          <a:noFill/>
          <a:ln>
            <a:noFill/>
          </a:ln>
        </p:spPr>
      </p:pic>
      <p:sp>
        <p:nvSpPr>
          <p:cNvPr id="436" name="Google Shape;436;p22"/>
          <p:cNvSpPr/>
          <p:nvPr/>
        </p:nvSpPr>
        <p:spPr>
          <a:xfrm>
            <a:off x="830125" y="4288975"/>
            <a:ext cx="7210800" cy="66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23"/>
          <p:cNvSpPr txBox="1"/>
          <p:nvPr>
            <p:ph type="title"/>
          </p:nvPr>
        </p:nvSpPr>
        <p:spPr>
          <a:xfrm>
            <a:off x="1507075" y="205975"/>
            <a:ext cx="6129900" cy="8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Wingwax Song Birds </a:t>
            </a:r>
            <a:endParaRPr/>
          </a:p>
        </p:txBody>
      </p:sp>
      <p:sp>
        <p:nvSpPr>
          <p:cNvPr id="442" name="Google Shape;442;p23"/>
          <p:cNvSpPr txBox="1"/>
          <p:nvPr>
            <p:ph idx="1" type="body"/>
          </p:nvPr>
        </p:nvSpPr>
        <p:spPr>
          <a:xfrm>
            <a:off x="1507075" y="1200147"/>
            <a:ext cx="6129900" cy="3725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 </a:t>
            </a:r>
            <a:endParaRPr/>
          </a:p>
        </p:txBody>
      </p:sp>
      <p:sp>
        <p:nvSpPr>
          <p:cNvPr id="443" name="Google Shape;443;p23"/>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descr="Cedar Waxwing bird sounds, calls, singing and other noises made by the birds.&#10;&#10;Sometimes confused with Bohemian Waxwing&#10;&#10;Check out the TOP 5 DIFFERENT WILD BIRD PRODUCTS IN TERMS OF THE MOST POPULAR TYPES OF WILD BIRD PRODUCTS RANGING FROM BEST 5 BIRD FEEDER, BIRD SEEDS, WILD BIRD PUBLICATIONS AND SO MANY MORE BELOW &#10;&#10; &#10;&#10;THE TOP 5 ITEMS ON PUBLICATIONS OF OWLS  &#10;1)  https://amzn.to/2LEvEC0 &#10;2)     https://amzn.to/2shIRKc &#10;  3)  https://amzn.to/2LIRBzF &#10;4)  https://amzn.to/2Pwz36L &#10;5)   https://amzn.to/2P7ae2s &#10; &#10; &#10;Top Five Bird Seeds &#10; &#10;1)  https://amzn.to/2PBmxmw &#10; &#10;2)  https://amzn.to/34a7p50 &#10; &#10;3)  https://amzn.to/2PaJ1Mh &#10; &#10;4)  https://amzn.to/2PDEzou &#10; &#10;5)  https://amzn.to/36mb6pB &#10; &#10; &#10; &#10;Top 5 Suet  Feeders &#10; &#10;1)  https://amzn.to/36jnYwP &#10; &#10;2)  https://amzn.to/2RDQWmV &#10; &#10;3)  https://amzn.to/36lspqU &#10; &#10;4)  https://amzn.to/38p8SaT &#10; &#10;5)  https://amzn.to/2sd5NKw &#10; &#10; &#10;Top 5 Suet Brands and Types &#10; &#10;1)  https://amzn.to/2E5wBz6 &#10; &#10;2)  https://amzn.to/2P7XtV8 &#10; &#10;3)  https://amzn.to/38mDd9X &#10; &#10;4)  https://amzn.to/3488wC3 &#10; &#10; &#10;Top 5 Publications  &#10; &#10;1)  https://amzn.to/36kg3PN &#10; &#10;2)  https://amzn.to/35bqhBR &#10;3)  https://amzn.to/38mWica &#10;4)  https://amzn.to/357ID6I &#10;5)  https://amzn.to/2RBm2M1 &#10; &#10; &#10;Top 5 Seed Tray Feeders &#10;1)  https://amzn.to/2YCw01i &#10; &#10;2)  https://amzn.to/2E5NjhE &#10; &#10;3)  https://amzn.to/2LGQ9Ol &#10; &#10;4)  https://amzn.to/2qFfj8N &#10; &#10; &#10;5)  https://amzn.to/2YD0Q9H &#10; &#10; &#10; &#10;Top 5 Window Feeders &#10; &#10;1)  https://amzn.to/2sX7jAD &#10; &#10;2)  https://amzn.to/2RP7l8n &#10; &#10;3)  https://amzn.to/2sdOeKl &#10; &#10;4)  https://amzn.to/2rmzpFf &#10; &#10;5)  https://amzn.to/2PbZnV7 &#10; &#10; &#10; &#10; &#10;Top 5 Bird Feeders &#10;1)  https://amzn.to/2YCVf3b &#10;2)  https://amzn.to/2P7gF5E &#10; &#10;3)  https://amzn.to/35b89Ia &#10;4)  https://amzn.to/2sim3cU &#10;5)  https://amzn.to/2YzpA2K &#10; &#10; &#10;Top 5 Hummingbird Feeders &#10; &#10;1)  https://amzn.to/38jjbx4 &#10;2)  https://amzn.to/35a1Bd4 &#10;3)  https://amzn.to/2PsAumQ &#10; &#10;4)  https://amzn.to/2E1tJmC &#10;5)  https://amzn.to/38krEAh &#10; All auditory material contained within this video was obtained from birdwatchers Kingdom LLC. where it was later enhanced and modified in a collaborative effort between Birds Inc and Birdwatchers Kingdom LLC.&#10;&#10; Exclusive commercial and non-commercial usage rights have been afforded to Birds Inc by Birdwatchers Kingdom LLC in perpetuity. Birds Inc by extension reserves the right to profit from the use of this material or to use in any way it sees fit&#10;&#10;Copyright © 2017, Birds Inc (Paul Miller), Portland, OR USA All Rights Reserved." id="444" name="Google Shape;444;p23" title="cedar waxwing - bird sound, song, call">
            <a:hlinkClick r:id="rId3"/>
          </p:cNvPr>
          <p:cNvPicPr preferRelativeResize="0"/>
          <p:nvPr/>
        </p:nvPicPr>
        <p:blipFill>
          <a:blip r:embed="rId4">
            <a:alphaModFix/>
          </a:blip>
          <a:stretch>
            <a:fillRect/>
          </a:stretch>
        </p:blipFill>
        <p:spPr>
          <a:xfrm>
            <a:off x="2129375" y="1022550"/>
            <a:ext cx="4572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24"/>
          <p:cNvSpPr txBox="1"/>
          <p:nvPr>
            <p:ph type="title"/>
          </p:nvPr>
        </p:nvSpPr>
        <p:spPr>
          <a:xfrm>
            <a:off x="1507075" y="205975"/>
            <a:ext cx="6129900" cy="8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 </a:t>
            </a:r>
            <a:endParaRPr/>
          </a:p>
        </p:txBody>
      </p:sp>
      <p:sp>
        <p:nvSpPr>
          <p:cNvPr id="450" name="Google Shape;450;p24"/>
          <p:cNvSpPr txBox="1"/>
          <p:nvPr>
            <p:ph idx="1" type="body"/>
          </p:nvPr>
        </p:nvSpPr>
        <p:spPr>
          <a:xfrm>
            <a:off x="1507075" y="1200147"/>
            <a:ext cx="6129900" cy="3725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 </a:t>
            </a:r>
            <a:endParaRPr/>
          </a:p>
        </p:txBody>
      </p:sp>
      <p:sp>
        <p:nvSpPr>
          <p:cNvPr id="451" name="Google Shape;451;p24"/>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452" name="Google Shape;452;p24"/>
          <p:cNvPicPr preferRelativeResize="0"/>
          <p:nvPr/>
        </p:nvPicPr>
        <p:blipFill>
          <a:blip r:embed="rId3">
            <a:alphaModFix/>
          </a:blip>
          <a:stretch>
            <a:fillRect/>
          </a:stretch>
        </p:blipFill>
        <p:spPr>
          <a:xfrm>
            <a:off x="237051" y="301475"/>
            <a:ext cx="8449224" cy="4294288"/>
          </a:xfrm>
          <a:prstGeom prst="rect">
            <a:avLst/>
          </a:prstGeom>
          <a:noFill/>
          <a:ln>
            <a:noFill/>
          </a:ln>
        </p:spPr>
      </p:pic>
      <p:sp>
        <p:nvSpPr>
          <p:cNvPr id="453" name="Google Shape;453;p24"/>
          <p:cNvSpPr/>
          <p:nvPr/>
        </p:nvSpPr>
        <p:spPr>
          <a:xfrm>
            <a:off x="878725" y="4197425"/>
            <a:ext cx="7456200" cy="72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sp>
        <p:nvSpPr>
          <p:cNvPr id="458" name="Google Shape;458;p25"/>
          <p:cNvSpPr txBox="1"/>
          <p:nvPr>
            <p:ph type="title"/>
          </p:nvPr>
        </p:nvSpPr>
        <p:spPr>
          <a:xfrm>
            <a:off x="1507075" y="205975"/>
            <a:ext cx="6129900" cy="8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 </a:t>
            </a:r>
            <a:endParaRPr/>
          </a:p>
        </p:txBody>
      </p:sp>
      <p:sp>
        <p:nvSpPr>
          <p:cNvPr id="459" name="Google Shape;459;p25"/>
          <p:cNvSpPr txBox="1"/>
          <p:nvPr>
            <p:ph idx="1" type="body"/>
          </p:nvPr>
        </p:nvSpPr>
        <p:spPr>
          <a:xfrm>
            <a:off x="1507075" y="1200147"/>
            <a:ext cx="6129900" cy="3725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 </a:t>
            </a:r>
            <a:endParaRPr/>
          </a:p>
        </p:txBody>
      </p:sp>
      <p:sp>
        <p:nvSpPr>
          <p:cNvPr id="460" name="Google Shape;460;p25"/>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461" name="Google Shape;461;p25"/>
          <p:cNvPicPr preferRelativeResize="0"/>
          <p:nvPr/>
        </p:nvPicPr>
        <p:blipFill>
          <a:blip r:embed="rId3">
            <a:alphaModFix/>
          </a:blip>
          <a:stretch>
            <a:fillRect/>
          </a:stretch>
        </p:blipFill>
        <p:spPr>
          <a:xfrm>
            <a:off x="557128" y="119900"/>
            <a:ext cx="7650217"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26"/>
          <p:cNvSpPr txBox="1"/>
          <p:nvPr>
            <p:ph type="title"/>
          </p:nvPr>
        </p:nvSpPr>
        <p:spPr>
          <a:xfrm>
            <a:off x="1507075" y="205975"/>
            <a:ext cx="6129900" cy="8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Review what we learned</a:t>
            </a:r>
            <a:endParaRPr/>
          </a:p>
        </p:txBody>
      </p:sp>
      <p:sp>
        <p:nvSpPr>
          <p:cNvPr id="467" name="Google Shape;467;p26"/>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468" name="Google Shape;468;p26"/>
          <p:cNvSpPr txBox="1"/>
          <p:nvPr/>
        </p:nvSpPr>
        <p:spPr>
          <a:xfrm>
            <a:off x="2257000" y="1588000"/>
            <a:ext cx="5691600" cy="2164800"/>
          </a:xfrm>
          <a:prstGeom prst="rect">
            <a:avLst/>
          </a:prstGeom>
          <a:noFill/>
          <a:ln>
            <a:noFill/>
          </a:ln>
        </p:spPr>
        <p:txBody>
          <a:bodyPr anchorCtr="0" anchor="t" bIns="91425" lIns="91425" spcFirstLastPara="1" rIns="91425" wrap="square" tIns="91425">
            <a:noAutofit/>
          </a:bodyPr>
          <a:lstStyle/>
          <a:p>
            <a:pPr indent="-381000" lvl="0" marL="457200" rtl="0" algn="l">
              <a:spcBef>
                <a:spcPts val="600"/>
              </a:spcBef>
              <a:spcAft>
                <a:spcPts val="0"/>
              </a:spcAft>
              <a:buClr>
                <a:srgbClr val="8FF1ED"/>
              </a:buClr>
              <a:buSzPts val="2400"/>
              <a:buFont typeface="Roboto Slab Regular"/>
              <a:buChar char="﹡"/>
            </a:pPr>
            <a:r>
              <a:rPr lang="en" sz="2400">
                <a:solidFill>
                  <a:srgbClr val="627281"/>
                </a:solidFill>
                <a:latin typeface="Roboto Slab Regular"/>
                <a:ea typeface="Roboto Slab Regular"/>
                <a:cs typeface="Roboto Slab Regular"/>
                <a:sym typeface="Roboto Slab Regular"/>
              </a:rPr>
              <a:t>Meet Dojo- Power of Mistakes</a:t>
            </a:r>
            <a:endParaRPr sz="2400">
              <a:solidFill>
                <a:srgbClr val="627281"/>
              </a:solidFill>
              <a:latin typeface="Roboto Slab Regular"/>
              <a:ea typeface="Roboto Slab Regular"/>
              <a:cs typeface="Roboto Slab Regular"/>
              <a:sym typeface="Roboto Slab Regular"/>
            </a:endParaRPr>
          </a:p>
          <a:p>
            <a:pPr indent="-381000" lvl="0" marL="457200" rtl="0" algn="l">
              <a:spcBef>
                <a:spcPts val="0"/>
              </a:spcBef>
              <a:spcAft>
                <a:spcPts val="0"/>
              </a:spcAft>
              <a:buClr>
                <a:srgbClr val="8FF1ED"/>
              </a:buClr>
              <a:buSzPts val="2400"/>
              <a:buFont typeface="Roboto Slab Regular"/>
              <a:buChar char="﹡"/>
            </a:pPr>
            <a:r>
              <a:rPr lang="en" sz="2400">
                <a:solidFill>
                  <a:srgbClr val="627281"/>
                </a:solidFill>
                <a:latin typeface="Roboto Slab Regular"/>
                <a:ea typeface="Roboto Slab Regular"/>
                <a:cs typeface="Roboto Slab Regular"/>
                <a:sym typeface="Roboto Slab Regular"/>
              </a:rPr>
              <a:t>Learn how to grow your brain</a:t>
            </a:r>
            <a:endParaRPr sz="2400">
              <a:solidFill>
                <a:srgbClr val="627281"/>
              </a:solidFill>
              <a:latin typeface="Roboto Slab Regular"/>
              <a:ea typeface="Roboto Slab Regular"/>
              <a:cs typeface="Roboto Slab Regular"/>
              <a:sym typeface="Roboto Slab Regular"/>
            </a:endParaRPr>
          </a:p>
          <a:p>
            <a:pPr indent="-381000" lvl="0" marL="457200" rtl="0" algn="l">
              <a:spcBef>
                <a:spcPts val="0"/>
              </a:spcBef>
              <a:spcAft>
                <a:spcPts val="0"/>
              </a:spcAft>
              <a:buClr>
                <a:srgbClr val="8FF1ED"/>
              </a:buClr>
              <a:buSzPts val="2400"/>
              <a:buFont typeface="Roboto Slab Regular"/>
              <a:buChar char="﹡"/>
            </a:pPr>
            <a:r>
              <a:rPr lang="en" sz="2400">
                <a:solidFill>
                  <a:srgbClr val="627281"/>
                </a:solidFill>
                <a:latin typeface="Roboto Slab Regular"/>
                <a:ea typeface="Roboto Slab Regular"/>
                <a:cs typeface="Roboto Slab Regular"/>
                <a:sym typeface="Roboto Slab Regular"/>
              </a:rPr>
              <a:t>Vocabulary</a:t>
            </a:r>
            <a:endParaRPr sz="2400">
              <a:solidFill>
                <a:srgbClr val="627281"/>
              </a:solidFill>
              <a:latin typeface="Roboto Slab Regular"/>
              <a:ea typeface="Roboto Slab Regular"/>
              <a:cs typeface="Roboto Slab Regular"/>
              <a:sym typeface="Roboto Slab Regular"/>
            </a:endParaRPr>
          </a:p>
          <a:p>
            <a:pPr indent="-381000" lvl="0" marL="457200" rtl="0" algn="l">
              <a:spcBef>
                <a:spcPts val="0"/>
              </a:spcBef>
              <a:spcAft>
                <a:spcPts val="0"/>
              </a:spcAft>
              <a:buClr>
                <a:srgbClr val="8FF1ED"/>
              </a:buClr>
              <a:buSzPts val="2400"/>
              <a:buFont typeface="Roboto Slab Regular"/>
              <a:buChar char="﹡"/>
            </a:pPr>
            <a:r>
              <a:rPr lang="en" sz="2400">
                <a:solidFill>
                  <a:srgbClr val="627281"/>
                </a:solidFill>
                <a:latin typeface="Roboto Slab Regular"/>
                <a:ea typeface="Roboto Slab Regular"/>
                <a:cs typeface="Roboto Slab Regular"/>
                <a:sym typeface="Roboto Slab Regular"/>
              </a:rPr>
              <a:t>Making Connections</a:t>
            </a:r>
            <a:endParaRPr>
              <a:latin typeface="Roboto Slab Regular"/>
              <a:ea typeface="Roboto Slab Regular"/>
              <a:cs typeface="Roboto Slab Regular"/>
              <a:sym typeface="Roboto Slab Regul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27"/>
          <p:cNvSpPr/>
          <p:nvPr/>
        </p:nvSpPr>
        <p:spPr>
          <a:xfrm>
            <a:off x="3873825" y="859801"/>
            <a:ext cx="4398045" cy="3423928"/>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7"/>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75" name="Google Shape;475;p27"/>
          <p:cNvSpPr txBox="1"/>
          <p:nvPr>
            <p:ph idx="4294967295" type="body"/>
          </p:nvPr>
        </p:nvSpPr>
        <p:spPr>
          <a:xfrm>
            <a:off x="1084300" y="444300"/>
            <a:ext cx="2307600" cy="42549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rPr lang="en">
                <a:solidFill>
                  <a:srgbClr val="FFFFFF"/>
                </a:solidFill>
                <a:latin typeface="Pacifico"/>
                <a:ea typeface="Pacifico"/>
                <a:cs typeface="Pacifico"/>
                <a:sym typeface="Pacifico"/>
              </a:rPr>
              <a:t>Lesson 2 Goal</a:t>
            </a:r>
            <a:endParaRPr>
              <a:solidFill>
                <a:srgbClr val="FFFFFF"/>
              </a:solidFill>
              <a:latin typeface="Pacifico"/>
              <a:ea typeface="Pacifico"/>
              <a:cs typeface="Pacifico"/>
              <a:sym typeface="Pacifico"/>
            </a:endParaRPr>
          </a:p>
          <a:p>
            <a:pPr indent="0" lvl="0" marL="0" rtl="0" algn="l">
              <a:spcBef>
                <a:spcPts val="600"/>
              </a:spcBef>
              <a:spcAft>
                <a:spcPts val="0"/>
              </a:spcAft>
              <a:buNone/>
            </a:pPr>
            <a:r>
              <a:rPr lang="en" sz="1800">
                <a:solidFill>
                  <a:srgbClr val="FFFFFF"/>
                </a:solidFill>
              </a:rPr>
              <a:t>Practice </a:t>
            </a:r>
            <a:r>
              <a:rPr b="1" lang="en" sz="1800">
                <a:solidFill>
                  <a:srgbClr val="FFFFFF"/>
                </a:solidFill>
                <a:latin typeface="Roboto Slab"/>
                <a:ea typeface="Roboto Slab"/>
                <a:cs typeface="Roboto Slab"/>
                <a:sym typeface="Roboto Slab"/>
              </a:rPr>
              <a:t>Making Connections  and visualizing </a:t>
            </a:r>
            <a:r>
              <a:rPr lang="en" sz="1800">
                <a:solidFill>
                  <a:srgbClr val="FFFFFF"/>
                </a:solidFill>
              </a:rPr>
              <a:t> the stories you are reading!</a:t>
            </a:r>
            <a:endParaRPr sz="1800">
              <a:solidFill>
                <a:srgbClr val="FFFFFF"/>
              </a:solidFill>
            </a:endParaRPr>
          </a:p>
          <a:p>
            <a:pPr indent="0" lvl="0" marL="0" rtl="0" algn="l">
              <a:spcBef>
                <a:spcPts val="600"/>
              </a:spcBef>
              <a:spcAft>
                <a:spcPts val="0"/>
              </a:spcAft>
              <a:buNone/>
            </a:pPr>
            <a:r>
              <a:t/>
            </a:r>
            <a:endParaRPr sz="1800">
              <a:solidFill>
                <a:srgbClr val="FFFFFF"/>
              </a:solidFill>
            </a:endParaRPr>
          </a:p>
        </p:txBody>
      </p:sp>
      <p:sp>
        <p:nvSpPr>
          <p:cNvPr id="476" name="Google Shape;476;p27"/>
          <p:cNvSpPr txBox="1"/>
          <p:nvPr/>
        </p:nvSpPr>
        <p:spPr>
          <a:xfrm>
            <a:off x="5050400" y="2024825"/>
            <a:ext cx="1823100" cy="7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Roboto Slab Regular"/>
                <a:ea typeface="Roboto Slab Regular"/>
                <a:cs typeface="Roboto Slab Regular"/>
                <a:sym typeface="Roboto Slab Regular"/>
                <a:hlinkClick r:id="rId3"/>
              </a:rPr>
              <a:t>Website</a:t>
            </a:r>
            <a:endParaRPr>
              <a:latin typeface="Roboto Slab Regular"/>
              <a:ea typeface="Roboto Slab Regular"/>
              <a:cs typeface="Roboto Slab Regular"/>
              <a:sym typeface="Roboto Slab Regul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28"/>
          <p:cNvSpPr txBox="1"/>
          <p:nvPr>
            <p:ph idx="4294967295" type="ctrTitle"/>
          </p:nvPr>
        </p:nvSpPr>
        <p:spPr>
          <a:xfrm>
            <a:off x="2140050" y="973750"/>
            <a:ext cx="48639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6000"/>
              <a:t>Thanks!</a:t>
            </a:r>
            <a:endParaRPr sz="6000"/>
          </a:p>
        </p:txBody>
      </p:sp>
      <p:sp>
        <p:nvSpPr>
          <p:cNvPr id="482" name="Google Shape;482;p28"/>
          <p:cNvSpPr txBox="1"/>
          <p:nvPr>
            <p:ph idx="4294967295" type="subTitle"/>
          </p:nvPr>
        </p:nvSpPr>
        <p:spPr>
          <a:xfrm>
            <a:off x="2140050" y="2173325"/>
            <a:ext cx="4863900" cy="784800"/>
          </a:xfrm>
          <a:prstGeom prst="rect">
            <a:avLst/>
          </a:prstGeom>
        </p:spPr>
        <p:txBody>
          <a:bodyPr anchorCtr="0" anchor="t" bIns="0" lIns="0" spcFirstLastPara="1" rIns="0" wrap="square" tIns="0">
            <a:noAutofit/>
          </a:bodyPr>
          <a:lstStyle/>
          <a:p>
            <a:pPr indent="0" lvl="0" marL="0" rtl="0" algn="ctr">
              <a:spcBef>
                <a:spcPts val="600"/>
              </a:spcBef>
              <a:spcAft>
                <a:spcPts val="0"/>
              </a:spcAft>
              <a:buClr>
                <a:schemeClr val="dk1"/>
              </a:buClr>
              <a:buSzPts val="1100"/>
              <a:buFont typeface="Arial"/>
              <a:buNone/>
            </a:pPr>
            <a:r>
              <a:rPr b="1" lang="en" sz="3600"/>
              <a:t>Any questions?</a:t>
            </a:r>
            <a:endParaRPr b="1" sz="3600"/>
          </a:p>
        </p:txBody>
      </p:sp>
      <p:sp>
        <p:nvSpPr>
          <p:cNvPr id="483" name="Google Shape;483;p28"/>
          <p:cNvSpPr txBox="1"/>
          <p:nvPr>
            <p:ph idx="4294967295" type="body"/>
          </p:nvPr>
        </p:nvSpPr>
        <p:spPr>
          <a:xfrm>
            <a:off x="1690100" y="3037988"/>
            <a:ext cx="5625600" cy="16320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a:t>You can always email me:</a:t>
            </a:r>
            <a:endParaRPr/>
          </a:p>
          <a:p>
            <a:pPr indent="0" lvl="0" marL="0" rtl="0" algn="ctr">
              <a:spcBef>
                <a:spcPts val="600"/>
              </a:spcBef>
              <a:spcAft>
                <a:spcPts val="0"/>
              </a:spcAft>
              <a:buNone/>
            </a:pPr>
            <a:r>
              <a:rPr lang="en" u="sng">
                <a:solidFill>
                  <a:schemeClr val="hlink"/>
                </a:solidFill>
                <a:hlinkClick r:id="rId3"/>
              </a:rPr>
              <a:t>kelly.west@heartlandcharterschool.org</a:t>
            </a:r>
            <a:endParaRPr/>
          </a:p>
          <a:p>
            <a:pPr indent="0" lvl="0" marL="0" rtl="0" algn="ctr">
              <a:spcBef>
                <a:spcPts val="600"/>
              </a:spcBef>
              <a:spcAft>
                <a:spcPts val="0"/>
              </a:spcAft>
              <a:buNone/>
            </a:pPr>
            <a:r>
              <a:t/>
            </a:r>
            <a:endParaRPr/>
          </a:p>
          <a:p>
            <a:pPr indent="0" lvl="0" marL="0" rtl="0" algn="ctr">
              <a:spcBef>
                <a:spcPts val="600"/>
              </a:spcBef>
              <a:spcAft>
                <a:spcPts val="0"/>
              </a:spcAft>
              <a:buNone/>
            </a:pPr>
            <a:r>
              <a:t/>
            </a:r>
            <a:endParaRPr/>
          </a:p>
        </p:txBody>
      </p:sp>
      <p:sp>
        <p:nvSpPr>
          <p:cNvPr id="484" name="Google Shape;484;p28"/>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13"/>
          <p:cNvSpPr txBox="1"/>
          <p:nvPr>
            <p:ph type="title"/>
          </p:nvPr>
        </p:nvSpPr>
        <p:spPr>
          <a:xfrm>
            <a:off x="1507075" y="205975"/>
            <a:ext cx="6129900" cy="8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Review our Procedures</a:t>
            </a:r>
            <a:endParaRPr/>
          </a:p>
        </p:txBody>
      </p:sp>
      <p:sp>
        <p:nvSpPr>
          <p:cNvPr id="357" name="Google Shape;357;p13"/>
          <p:cNvSpPr txBox="1"/>
          <p:nvPr>
            <p:ph idx="1" type="body"/>
          </p:nvPr>
        </p:nvSpPr>
        <p:spPr>
          <a:xfrm>
            <a:off x="2655125" y="1261400"/>
            <a:ext cx="3339300" cy="1631700"/>
          </a:xfrm>
          <a:prstGeom prst="rect">
            <a:avLst/>
          </a:prstGeom>
        </p:spPr>
        <p:txBody>
          <a:bodyPr anchorCtr="0" anchor="t" bIns="0" lIns="0" spcFirstLastPara="1" rIns="0" wrap="square" tIns="0">
            <a:noAutofit/>
          </a:bodyPr>
          <a:lstStyle/>
          <a:p>
            <a:pPr indent="0" lvl="0" marL="0" rtl="0" algn="l">
              <a:spcBef>
                <a:spcPts val="600"/>
              </a:spcBef>
              <a:spcAft>
                <a:spcPts val="0"/>
              </a:spcAft>
              <a:buClr>
                <a:schemeClr val="dk1"/>
              </a:buClr>
              <a:buSzPts val="1100"/>
              <a:buFont typeface="Arial"/>
              <a:buNone/>
            </a:pPr>
            <a:r>
              <a:rPr lang="en"/>
              <a:t>Give it your BEST try.</a:t>
            </a:r>
            <a:endParaRPr/>
          </a:p>
          <a:p>
            <a:pPr indent="0" lvl="0" marL="0" rtl="0" algn="l">
              <a:spcBef>
                <a:spcPts val="600"/>
              </a:spcBef>
              <a:spcAft>
                <a:spcPts val="0"/>
              </a:spcAft>
              <a:buClr>
                <a:schemeClr val="dk1"/>
              </a:buClr>
              <a:buSzPts val="1100"/>
              <a:buFont typeface="Arial"/>
              <a:buNone/>
            </a:pPr>
            <a:r>
              <a:rPr lang="en"/>
              <a:t>Use tools appropriately .</a:t>
            </a:r>
            <a:endParaRPr/>
          </a:p>
          <a:p>
            <a:pPr indent="0" lvl="0" marL="0" rtl="0" algn="l">
              <a:spcBef>
                <a:spcPts val="600"/>
              </a:spcBef>
              <a:spcAft>
                <a:spcPts val="0"/>
              </a:spcAft>
              <a:buClr>
                <a:schemeClr val="dk1"/>
              </a:buClr>
              <a:buSzPts val="1100"/>
              <a:buFont typeface="Arial"/>
              <a:buNone/>
            </a:pPr>
            <a:r>
              <a:rPr lang="en"/>
              <a:t>Be Respectful.</a:t>
            </a:r>
            <a:endParaRPr/>
          </a:p>
          <a:p>
            <a:pPr indent="0" lvl="0" marL="0" rtl="0" algn="l">
              <a:spcBef>
                <a:spcPts val="600"/>
              </a:spcBef>
              <a:spcAft>
                <a:spcPts val="0"/>
              </a:spcAft>
              <a:buClr>
                <a:schemeClr val="dk1"/>
              </a:buClr>
              <a:buSzPts val="1100"/>
              <a:buFont typeface="Arial"/>
              <a:buNone/>
            </a:pPr>
            <a:r>
              <a:t/>
            </a:r>
            <a:endParaRPr/>
          </a:p>
        </p:txBody>
      </p:sp>
      <p:sp>
        <p:nvSpPr>
          <p:cNvPr id="358" name="Google Shape;358;p13"/>
          <p:cNvSpPr txBox="1"/>
          <p:nvPr>
            <p:ph idx="2" type="body"/>
          </p:nvPr>
        </p:nvSpPr>
        <p:spPr>
          <a:xfrm>
            <a:off x="1507025" y="3448725"/>
            <a:ext cx="6129900" cy="11412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t/>
            </a:r>
            <a:endParaRPr sz="4800">
              <a:solidFill>
                <a:srgbClr val="4CC3F8"/>
              </a:solidFill>
            </a:endParaRPr>
          </a:p>
          <a:p>
            <a:pPr indent="0" lvl="0" marL="0" rtl="0" algn="ctr">
              <a:spcBef>
                <a:spcPts val="1000"/>
              </a:spcBef>
              <a:spcAft>
                <a:spcPts val="0"/>
              </a:spcAft>
              <a:buClr>
                <a:schemeClr val="dk1"/>
              </a:buClr>
              <a:buSzPts val="1100"/>
              <a:buFont typeface="Arial"/>
              <a:buNone/>
            </a:pPr>
            <a:r>
              <a:t/>
            </a:r>
            <a:endParaRPr sz="1200">
              <a:solidFill>
                <a:srgbClr val="4CC3F8"/>
              </a:solidFill>
            </a:endParaRPr>
          </a:p>
          <a:p>
            <a:pPr indent="0" lvl="0" marL="0" rtl="0" algn="ctr">
              <a:spcBef>
                <a:spcPts val="1000"/>
              </a:spcBef>
              <a:spcAft>
                <a:spcPts val="1000"/>
              </a:spcAft>
              <a:buNone/>
            </a:pPr>
            <a:r>
              <a:t/>
            </a:r>
            <a:endParaRPr sz="1200">
              <a:solidFill>
                <a:srgbClr val="4CC3F8"/>
              </a:solidFill>
            </a:endParaRPr>
          </a:p>
        </p:txBody>
      </p:sp>
      <p:sp>
        <p:nvSpPr>
          <p:cNvPr id="359" name="Google Shape;359;p13"/>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14"/>
          <p:cNvSpPr txBox="1"/>
          <p:nvPr>
            <p:ph type="title"/>
          </p:nvPr>
        </p:nvSpPr>
        <p:spPr>
          <a:xfrm>
            <a:off x="1507075" y="205975"/>
            <a:ext cx="6129900" cy="8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Notebook</a:t>
            </a:r>
            <a:endParaRPr/>
          </a:p>
        </p:txBody>
      </p:sp>
      <p:sp>
        <p:nvSpPr>
          <p:cNvPr id="365" name="Google Shape;365;p14"/>
          <p:cNvSpPr txBox="1"/>
          <p:nvPr>
            <p:ph idx="1" type="body"/>
          </p:nvPr>
        </p:nvSpPr>
        <p:spPr>
          <a:xfrm>
            <a:off x="1507037" y="1200150"/>
            <a:ext cx="2975400" cy="3725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Growth Mindset: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Q1:</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Q2:</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Q3:</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What did you learn?</a:t>
            </a:r>
            <a:endParaRPr/>
          </a:p>
        </p:txBody>
      </p:sp>
      <p:sp>
        <p:nvSpPr>
          <p:cNvPr id="366" name="Google Shape;366;p14"/>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15"/>
          <p:cNvSpPr txBox="1"/>
          <p:nvPr>
            <p:ph type="title"/>
          </p:nvPr>
        </p:nvSpPr>
        <p:spPr>
          <a:xfrm>
            <a:off x="1507075" y="205975"/>
            <a:ext cx="6129900" cy="8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latin typeface="Lora"/>
                <a:ea typeface="Lora"/>
                <a:cs typeface="Lora"/>
                <a:sym typeface="Lora"/>
              </a:rPr>
              <a:t>Agenda Today</a:t>
            </a:r>
            <a:endParaRPr>
              <a:latin typeface="Lora"/>
              <a:ea typeface="Lora"/>
              <a:cs typeface="Lora"/>
              <a:sym typeface="Lora"/>
            </a:endParaRPr>
          </a:p>
        </p:txBody>
      </p:sp>
      <p:sp>
        <p:nvSpPr>
          <p:cNvPr id="372" name="Google Shape;372;p15"/>
          <p:cNvSpPr txBox="1"/>
          <p:nvPr>
            <p:ph idx="1" type="body"/>
          </p:nvPr>
        </p:nvSpPr>
        <p:spPr>
          <a:xfrm>
            <a:off x="1507075" y="1200149"/>
            <a:ext cx="6129900" cy="19380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Meet Dojo- The Magic of Mistakes</a:t>
            </a:r>
            <a:endParaRPr/>
          </a:p>
          <a:p>
            <a:pPr indent="-381000" lvl="0" marL="457200" rtl="0" algn="l">
              <a:spcBef>
                <a:spcPts val="0"/>
              </a:spcBef>
              <a:spcAft>
                <a:spcPts val="0"/>
              </a:spcAft>
              <a:buSzPts val="2400"/>
              <a:buChar char="﹡"/>
            </a:pPr>
            <a:r>
              <a:rPr lang="en"/>
              <a:t>Vocabulary</a:t>
            </a:r>
            <a:endParaRPr/>
          </a:p>
          <a:p>
            <a:pPr indent="-381000" lvl="0" marL="457200" rtl="0" algn="l">
              <a:spcBef>
                <a:spcPts val="0"/>
              </a:spcBef>
              <a:spcAft>
                <a:spcPts val="0"/>
              </a:spcAft>
              <a:buSzPts val="2400"/>
              <a:buChar char="﹡"/>
            </a:pPr>
            <a:r>
              <a:rPr lang="en"/>
              <a:t>Making Connections</a:t>
            </a:r>
            <a:endParaRPr/>
          </a:p>
          <a:p>
            <a:pPr indent="0" lvl="0" marL="0" rtl="0" algn="l">
              <a:spcBef>
                <a:spcPts val="600"/>
              </a:spcBef>
              <a:spcAft>
                <a:spcPts val="0"/>
              </a:spcAft>
              <a:buNone/>
            </a:pPr>
            <a:r>
              <a:t/>
            </a:r>
            <a:endParaRPr/>
          </a:p>
          <a:p>
            <a:pPr indent="0" lvl="0" marL="0" rtl="0" algn="ctr">
              <a:spcBef>
                <a:spcPts val="1000"/>
              </a:spcBef>
              <a:spcAft>
                <a:spcPts val="1000"/>
              </a:spcAft>
              <a:buClr>
                <a:schemeClr val="dk1"/>
              </a:buClr>
              <a:buSzPts val="1100"/>
              <a:buFont typeface="Arial"/>
              <a:buNone/>
            </a:pPr>
            <a:r>
              <a:rPr lang="en" sz="4800">
                <a:solidFill>
                  <a:srgbClr val="4CC3F8"/>
                </a:solidFill>
              </a:rPr>
              <a:t>The magic of </a:t>
            </a:r>
            <a:r>
              <a:rPr lang="en" sz="4800" u="sng">
                <a:solidFill>
                  <a:schemeClr val="hlink"/>
                </a:solidFill>
                <a:hlinkClick r:id="rId3"/>
              </a:rPr>
              <a:t>Mistakes </a:t>
            </a:r>
            <a:endParaRPr/>
          </a:p>
        </p:txBody>
      </p:sp>
      <p:sp>
        <p:nvSpPr>
          <p:cNvPr id="373" name="Google Shape;373;p15"/>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16"/>
          <p:cNvSpPr txBox="1"/>
          <p:nvPr>
            <p:ph type="ctrTitle"/>
          </p:nvPr>
        </p:nvSpPr>
        <p:spPr>
          <a:xfrm>
            <a:off x="1575125" y="527450"/>
            <a:ext cx="59937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I Can!</a:t>
            </a:r>
            <a:endParaRPr/>
          </a:p>
        </p:txBody>
      </p:sp>
      <p:sp>
        <p:nvSpPr>
          <p:cNvPr id="379" name="Google Shape;379;p16"/>
          <p:cNvSpPr txBox="1"/>
          <p:nvPr>
            <p:ph idx="1" type="subTitle"/>
          </p:nvPr>
        </p:nvSpPr>
        <p:spPr>
          <a:xfrm>
            <a:off x="1575150" y="1687250"/>
            <a:ext cx="5993700" cy="20325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I can </a:t>
            </a:r>
            <a:r>
              <a:rPr lang="en"/>
              <a:t>describe the characters in a story and explain how their actions add to the story’s events.</a:t>
            </a:r>
            <a:endParaRPr/>
          </a:p>
          <a:p>
            <a:pPr indent="0" lvl="0" marL="0" rtl="0" algn="ctr">
              <a:spcBef>
                <a:spcPts val="0"/>
              </a:spcBef>
              <a:spcAft>
                <a:spcPts val="0"/>
              </a:spcAft>
              <a:buNone/>
            </a:pPr>
            <a:r>
              <a:rPr lang="en"/>
              <a:t>I can determine the meaning of words and phrases I do not know.</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17"/>
          <p:cNvSpPr txBox="1"/>
          <p:nvPr>
            <p:ph idx="4294967295" type="ctrTitle"/>
          </p:nvPr>
        </p:nvSpPr>
        <p:spPr>
          <a:xfrm>
            <a:off x="353125" y="2054200"/>
            <a:ext cx="83523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7200">
                <a:solidFill>
                  <a:srgbClr val="FFDB5C"/>
                </a:solidFill>
              </a:rPr>
              <a:t>Visualization</a:t>
            </a:r>
            <a:endParaRPr sz="7200">
              <a:solidFill>
                <a:srgbClr val="FFDB5C"/>
              </a:solidFill>
            </a:endParaRPr>
          </a:p>
        </p:txBody>
      </p:sp>
      <p:sp>
        <p:nvSpPr>
          <p:cNvPr id="385" name="Google Shape;385;p17"/>
          <p:cNvSpPr txBox="1"/>
          <p:nvPr>
            <p:ph idx="4294967295" type="subTitle"/>
          </p:nvPr>
        </p:nvSpPr>
        <p:spPr>
          <a:xfrm>
            <a:off x="1214150" y="3400250"/>
            <a:ext cx="6868500" cy="1539900"/>
          </a:xfrm>
          <a:prstGeom prst="rect">
            <a:avLst/>
          </a:prstGeom>
        </p:spPr>
        <p:txBody>
          <a:bodyPr anchorCtr="0" anchor="t" bIns="0" lIns="0" spcFirstLastPara="1" rIns="0" wrap="square" tIns="0">
            <a:noAutofit/>
          </a:bodyPr>
          <a:lstStyle/>
          <a:p>
            <a:pPr indent="0" lvl="0" marL="0" rtl="0" algn="ctr">
              <a:spcBef>
                <a:spcPts val="600"/>
              </a:spcBef>
              <a:spcAft>
                <a:spcPts val="0"/>
              </a:spcAft>
              <a:buClr>
                <a:schemeClr val="dk1"/>
              </a:buClr>
              <a:buSzPts val="1100"/>
              <a:buFont typeface="Arial"/>
              <a:buNone/>
            </a:pPr>
            <a:r>
              <a:rPr lang="en" sz="1800">
                <a:solidFill>
                  <a:srgbClr val="FE6594"/>
                </a:solidFill>
              </a:rPr>
              <a:t>Readers use visualization to better understand a text. When</a:t>
            </a:r>
            <a:endParaRPr sz="1800">
              <a:solidFill>
                <a:srgbClr val="FE6594"/>
              </a:solidFill>
            </a:endParaRPr>
          </a:p>
          <a:p>
            <a:pPr indent="0" lvl="0" marL="0" rtl="0" algn="ctr">
              <a:spcBef>
                <a:spcPts val="600"/>
              </a:spcBef>
              <a:spcAft>
                <a:spcPts val="0"/>
              </a:spcAft>
              <a:buClr>
                <a:schemeClr val="dk1"/>
              </a:buClr>
              <a:buSzPts val="1100"/>
              <a:buFont typeface="Arial"/>
              <a:buNone/>
            </a:pPr>
            <a:r>
              <a:rPr lang="en" sz="1800">
                <a:solidFill>
                  <a:srgbClr val="FE6594"/>
                </a:solidFill>
              </a:rPr>
              <a:t>you use visualization, you use details to create pictures in</a:t>
            </a:r>
            <a:endParaRPr sz="1800">
              <a:solidFill>
                <a:srgbClr val="FE6594"/>
              </a:solidFill>
            </a:endParaRPr>
          </a:p>
          <a:p>
            <a:pPr indent="0" lvl="0" marL="0" rtl="0" algn="ctr">
              <a:spcBef>
                <a:spcPts val="600"/>
              </a:spcBef>
              <a:spcAft>
                <a:spcPts val="0"/>
              </a:spcAft>
              <a:buClr>
                <a:schemeClr val="dk1"/>
              </a:buClr>
              <a:buSzPts val="1100"/>
              <a:buFont typeface="Arial"/>
              <a:buNone/>
            </a:pPr>
            <a:r>
              <a:rPr lang="en" sz="1800">
                <a:solidFill>
                  <a:srgbClr val="FE6594"/>
                </a:solidFill>
              </a:rPr>
              <a:t>your mind. You imagine what is happening in the text.</a:t>
            </a:r>
            <a:endParaRPr sz="1800">
              <a:solidFill>
                <a:srgbClr val="FE6594"/>
              </a:solidFill>
            </a:endParaRPr>
          </a:p>
          <a:p>
            <a:pPr indent="0" lvl="0" marL="0" rtl="0" algn="ctr">
              <a:spcBef>
                <a:spcPts val="600"/>
              </a:spcBef>
              <a:spcAft>
                <a:spcPts val="0"/>
              </a:spcAft>
              <a:buNone/>
            </a:pPr>
            <a:r>
              <a:t/>
            </a:r>
            <a:endParaRPr sz="1800">
              <a:solidFill>
                <a:srgbClr val="FE6594"/>
              </a:solidFill>
            </a:endParaRPr>
          </a:p>
        </p:txBody>
      </p:sp>
      <p:sp>
        <p:nvSpPr>
          <p:cNvPr id="386" name="Google Shape;386;p17"/>
          <p:cNvSpPr/>
          <p:nvPr/>
        </p:nvSpPr>
        <p:spPr>
          <a:xfrm>
            <a:off x="2615792" y="-25517"/>
            <a:ext cx="1650040" cy="1671967"/>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387" name="Google Shape;387;p17"/>
          <p:cNvSpPr/>
          <p:nvPr/>
        </p:nvSpPr>
        <p:spPr>
          <a:xfrm rot="1473020">
            <a:off x="1180317" y="548827"/>
            <a:ext cx="964714" cy="939700"/>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388" name="Google Shape;388;p17"/>
          <p:cNvSpPr/>
          <p:nvPr/>
        </p:nvSpPr>
        <p:spPr>
          <a:xfrm>
            <a:off x="2296658" y="-185300"/>
            <a:ext cx="422363" cy="410429"/>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389" name="Google Shape;389;p17"/>
          <p:cNvSpPr/>
          <p:nvPr/>
        </p:nvSpPr>
        <p:spPr>
          <a:xfrm rot="2487004">
            <a:off x="4070451" y="2253159"/>
            <a:ext cx="300493" cy="292002"/>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390" name="Google Shape;390;p17"/>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91" name="Google Shape;391;p17"/>
          <p:cNvSpPr txBox="1"/>
          <p:nvPr/>
        </p:nvSpPr>
        <p:spPr>
          <a:xfrm>
            <a:off x="5128200" y="841950"/>
            <a:ext cx="2648400" cy="10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Slab Regular"/>
              <a:ea typeface="Roboto Slab Regular"/>
              <a:cs typeface="Roboto Slab Regular"/>
              <a:sym typeface="Roboto Slab Regul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18"/>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97" name="Google Shape;397;p18"/>
          <p:cNvSpPr txBox="1"/>
          <p:nvPr/>
        </p:nvSpPr>
        <p:spPr>
          <a:xfrm>
            <a:off x="2681750" y="805875"/>
            <a:ext cx="3485400" cy="70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Lora"/>
                <a:ea typeface="Lora"/>
                <a:cs typeface="Lora"/>
                <a:sym typeface="Lora"/>
              </a:rPr>
              <a:t>Vocabulary</a:t>
            </a:r>
            <a:endParaRPr sz="1800">
              <a:latin typeface="Lora"/>
              <a:ea typeface="Lora"/>
              <a:cs typeface="Lora"/>
              <a:sym typeface="Lora"/>
            </a:endParaRPr>
          </a:p>
        </p:txBody>
      </p:sp>
      <p:pic>
        <p:nvPicPr>
          <p:cNvPr id="398" name="Google Shape;398;p18"/>
          <p:cNvPicPr preferRelativeResize="0"/>
          <p:nvPr/>
        </p:nvPicPr>
        <p:blipFill>
          <a:blip r:embed="rId3">
            <a:alphaModFix/>
          </a:blip>
          <a:stretch>
            <a:fillRect/>
          </a:stretch>
        </p:blipFill>
        <p:spPr>
          <a:xfrm>
            <a:off x="782500" y="571328"/>
            <a:ext cx="1899251" cy="2532324"/>
          </a:xfrm>
          <a:prstGeom prst="rect">
            <a:avLst/>
          </a:prstGeom>
          <a:noFill/>
          <a:ln>
            <a:noFill/>
          </a:ln>
        </p:spPr>
      </p:pic>
      <p:sp>
        <p:nvSpPr>
          <p:cNvPr id="399" name="Google Shape;399;p18"/>
          <p:cNvSpPr txBox="1"/>
          <p:nvPr/>
        </p:nvSpPr>
        <p:spPr>
          <a:xfrm>
            <a:off x="74150" y="3103650"/>
            <a:ext cx="2607600" cy="7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Slab Regular"/>
                <a:ea typeface="Roboto Slab Regular"/>
                <a:cs typeface="Roboto Slab Regular"/>
                <a:sym typeface="Roboto Slab Regular"/>
              </a:rPr>
              <a:t>Chimpanzee</a:t>
            </a:r>
            <a:endParaRPr sz="3000">
              <a:latin typeface="Roboto Slab Regular"/>
              <a:ea typeface="Roboto Slab Regular"/>
              <a:cs typeface="Roboto Slab Regular"/>
              <a:sym typeface="Roboto Slab Regular"/>
            </a:endParaRPr>
          </a:p>
        </p:txBody>
      </p:sp>
      <p:pic>
        <p:nvPicPr>
          <p:cNvPr id="400" name="Google Shape;400;p18"/>
          <p:cNvPicPr preferRelativeResize="0"/>
          <p:nvPr/>
        </p:nvPicPr>
        <p:blipFill>
          <a:blip r:embed="rId4">
            <a:alphaModFix/>
          </a:blip>
          <a:stretch>
            <a:fillRect/>
          </a:stretch>
        </p:blipFill>
        <p:spPr>
          <a:xfrm>
            <a:off x="3022900" y="1290375"/>
            <a:ext cx="3557600" cy="1992250"/>
          </a:xfrm>
          <a:prstGeom prst="rect">
            <a:avLst/>
          </a:prstGeom>
          <a:noFill/>
          <a:ln>
            <a:noFill/>
          </a:ln>
        </p:spPr>
      </p:pic>
      <p:sp>
        <p:nvSpPr>
          <p:cNvPr id="401" name="Google Shape;401;p18"/>
          <p:cNvSpPr txBox="1"/>
          <p:nvPr/>
        </p:nvSpPr>
        <p:spPr>
          <a:xfrm>
            <a:off x="3118350" y="3387175"/>
            <a:ext cx="2975100" cy="7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Slab Regular"/>
                <a:ea typeface="Roboto Slab Regular"/>
                <a:cs typeface="Roboto Slab Regular"/>
                <a:sym typeface="Roboto Slab Regular"/>
              </a:rPr>
              <a:t>Jane Goodall</a:t>
            </a:r>
            <a:endParaRPr sz="3000">
              <a:latin typeface="Roboto Slab Regular"/>
              <a:ea typeface="Roboto Slab Regular"/>
              <a:cs typeface="Roboto Slab Regular"/>
              <a:sym typeface="Roboto Slab Regular"/>
            </a:endParaRPr>
          </a:p>
        </p:txBody>
      </p:sp>
      <p:pic>
        <p:nvPicPr>
          <p:cNvPr id="402" name="Google Shape;402;p18"/>
          <p:cNvPicPr preferRelativeResize="0"/>
          <p:nvPr/>
        </p:nvPicPr>
        <p:blipFill>
          <a:blip r:embed="rId5">
            <a:alphaModFix/>
          </a:blip>
          <a:stretch>
            <a:fillRect/>
          </a:stretch>
        </p:blipFill>
        <p:spPr>
          <a:xfrm>
            <a:off x="6732900" y="152400"/>
            <a:ext cx="2258700" cy="2258700"/>
          </a:xfrm>
          <a:prstGeom prst="rect">
            <a:avLst/>
          </a:prstGeom>
          <a:noFill/>
          <a:ln>
            <a:noFill/>
          </a:ln>
        </p:spPr>
      </p:pic>
      <p:sp>
        <p:nvSpPr>
          <p:cNvPr id="403" name="Google Shape;403;p18"/>
          <p:cNvSpPr txBox="1"/>
          <p:nvPr/>
        </p:nvSpPr>
        <p:spPr>
          <a:xfrm>
            <a:off x="6881900" y="2670325"/>
            <a:ext cx="2109600" cy="8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Slab"/>
                <a:ea typeface="Roboto Slab"/>
                <a:cs typeface="Roboto Slab"/>
                <a:sym typeface="Roboto Slab"/>
              </a:rPr>
              <a:t>Africa</a:t>
            </a:r>
            <a:endParaRPr b="1" sz="3000">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19"/>
          <p:cNvSpPr txBox="1"/>
          <p:nvPr>
            <p:ph idx="4294967295" type="ctrTitle"/>
          </p:nvPr>
        </p:nvSpPr>
        <p:spPr>
          <a:xfrm>
            <a:off x="353125" y="2054200"/>
            <a:ext cx="83523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7200">
                <a:solidFill>
                  <a:srgbClr val="FFDB5C"/>
                </a:solidFill>
              </a:rPr>
              <a:t>Making Connections</a:t>
            </a:r>
            <a:endParaRPr sz="7200">
              <a:solidFill>
                <a:srgbClr val="FFDB5C"/>
              </a:solidFill>
            </a:endParaRPr>
          </a:p>
        </p:txBody>
      </p:sp>
      <p:sp>
        <p:nvSpPr>
          <p:cNvPr id="409" name="Google Shape;409;p19"/>
          <p:cNvSpPr txBox="1"/>
          <p:nvPr>
            <p:ph idx="4294967295" type="subTitle"/>
          </p:nvPr>
        </p:nvSpPr>
        <p:spPr>
          <a:xfrm>
            <a:off x="1566225" y="3487750"/>
            <a:ext cx="6011700" cy="10260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sz="1800">
                <a:solidFill>
                  <a:srgbClr val="FE6594"/>
                </a:solidFill>
              </a:rPr>
              <a:t>Readers making connections about the text to </a:t>
            </a:r>
            <a:r>
              <a:rPr lang="en" sz="1800">
                <a:solidFill>
                  <a:srgbClr val="FE6594"/>
                </a:solidFill>
              </a:rPr>
              <a:t>themselves,</a:t>
            </a:r>
            <a:r>
              <a:rPr lang="en" sz="1800">
                <a:solidFill>
                  <a:srgbClr val="FE6594"/>
                </a:solidFill>
              </a:rPr>
              <a:t> the world around them, or other books they have read</a:t>
            </a:r>
            <a:endParaRPr sz="1800">
              <a:solidFill>
                <a:srgbClr val="FE6594"/>
              </a:solidFill>
            </a:endParaRPr>
          </a:p>
        </p:txBody>
      </p:sp>
      <p:sp>
        <p:nvSpPr>
          <p:cNvPr id="410" name="Google Shape;410;p19"/>
          <p:cNvSpPr/>
          <p:nvPr/>
        </p:nvSpPr>
        <p:spPr>
          <a:xfrm>
            <a:off x="2615792" y="-25517"/>
            <a:ext cx="1650040" cy="1671967"/>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411" name="Google Shape;411;p19"/>
          <p:cNvSpPr/>
          <p:nvPr/>
        </p:nvSpPr>
        <p:spPr>
          <a:xfrm rot="1473020">
            <a:off x="1180317" y="548827"/>
            <a:ext cx="964714" cy="939700"/>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412" name="Google Shape;412;p19"/>
          <p:cNvSpPr/>
          <p:nvPr/>
        </p:nvSpPr>
        <p:spPr>
          <a:xfrm>
            <a:off x="2296658" y="-185300"/>
            <a:ext cx="422363" cy="410429"/>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413" name="Google Shape;413;p19"/>
          <p:cNvSpPr/>
          <p:nvPr/>
        </p:nvSpPr>
        <p:spPr>
          <a:xfrm rot="2487004">
            <a:off x="4070451" y="2253159"/>
            <a:ext cx="300493" cy="292002"/>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414" name="Google Shape;414;p19"/>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20"/>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420" name="Google Shape;420;p20"/>
          <p:cNvPicPr preferRelativeResize="0"/>
          <p:nvPr/>
        </p:nvPicPr>
        <p:blipFill rotWithShape="1">
          <a:blip r:embed="rId3">
            <a:alphaModFix/>
          </a:blip>
          <a:srcRect b="0" l="0" r="0" t="22869"/>
          <a:stretch/>
        </p:blipFill>
        <p:spPr>
          <a:xfrm>
            <a:off x="1882750" y="59725"/>
            <a:ext cx="5728075" cy="6061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Hortensi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